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9" r:id="rId5"/>
    <p:sldId id="270" r:id="rId6"/>
    <p:sldId id="272" r:id="rId7"/>
    <p:sldId id="258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38"/>
    <p:restoredTop sz="96327"/>
  </p:normalViewPr>
  <p:slideViewPr>
    <p:cSldViewPr snapToGrid="0">
      <p:cViewPr varScale="1">
        <p:scale>
          <a:sx n="88" d="100"/>
          <a:sy n="88" d="100"/>
        </p:scale>
        <p:origin x="2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61FEE3-4B41-4667-95E9-032BEACF94A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AC1750-18AF-4559-8692-75D1E03D5594}">
      <dgm:prSet phldrT="[Text]" custT="1"/>
      <dgm:spPr/>
      <dgm:t>
        <a:bodyPr/>
        <a:lstStyle/>
        <a:p>
          <a:pPr>
            <a:buClr>
              <a:schemeClr val="accent2"/>
            </a:buClr>
            <a:buSzPct val="92000"/>
            <a:buFont typeface="Wingdings 2" panose="05020102010507070707" pitchFamily="18" charset="2"/>
            <a:buNone/>
          </a:pPr>
          <a:r>
            <a:rPr lang="fa-IR" sz="1800" b="0" dirty="0">
              <a:solidFill>
                <a:schemeClr val="bg1"/>
              </a:solidFill>
              <a:latin typeface="B Yagut" pitchFamily="2" charset="-78"/>
              <a:cs typeface="B Yagut" pitchFamily="2" charset="-78"/>
            </a:rPr>
            <a:t>ارائه طرح مدیریت بهینه آب در آبیاری فضاهای سبز (آبیاری هوشمند)</a:t>
          </a:r>
          <a:endParaRPr lang="en-US" sz="1800" b="0" dirty="0">
            <a:solidFill>
              <a:schemeClr val="bg1"/>
            </a:solidFill>
            <a:cs typeface="B Yagut" pitchFamily="2" charset="-78"/>
          </a:endParaRPr>
        </a:p>
      </dgm:t>
    </dgm:pt>
    <dgm:pt modelId="{6B2C71A6-EC3A-4794-A0E2-07246D3239D8}" type="parTrans" cxnId="{65867926-C63D-4D0F-998D-C895DC02F9BC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6CA1B8E6-79B8-42B7-A826-094451B8CCF3}" type="sibTrans" cxnId="{65867926-C63D-4D0F-998D-C895DC02F9BC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7232DF42-EEB7-4E76-B61A-E3A5FF4B461B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ایده یا طرح</a:t>
          </a:r>
          <a:endParaRPr lang="en-US" sz="1800" dirty="0">
            <a:cs typeface="B Yagut" panose="00000400000000000000" pitchFamily="2" charset="-78"/>
          </a:endParaRPr>
        </a:p>
      </dgm:t>
    </dgm:pt>
    <dgm:pt modelId="{D67FE45C-440A-4C59-8A58-6E84C7E0FA35}" type="parTrans" cxnId="{BF25B311-4487-4109-AFF9-F0A70B2007D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B97FB9E6-E4A0-4130-AA58-F0C18450EFBC}" type="sibTrans" cxnId="{BF25B311-4487-4109-AFF9-F0A70B2007D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42EC76AD-ABED-4475-A048-7900BD2C0680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تجهیزات</a:t>
          </a:r>
          <a:endParaRPr lang="en-US" sz="1800" dirty="0">
            <a:cs typeface="B Yagut" panose="00000400000000000000" pitchFamily="2" charset="-78"/>
          </a:endParaRPr>
        </a:p>
      </dgm:t>
    </dgm:pt>
    <dgm:pt modelId="{112A7DFC-A0F1-44ED-9757-32D559BFF4EC}" type="parTrans" cxnId="{4AE37DAE-6971-464C-84FD-51EA0BD330DA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D45D7789-81D7-4304-97D2-9DDC2F62A652}" type="sibTrans" cxnId="{4AE37DAE-6971-464C-84FD-51EA0BD330DA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FA19853A-6287-4D1F-BCFA-322D5D5FBD0B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پلتفرم</a:t>
          </a:r>
          <a:endParaRPr lang="en-US" sz="1800" dirty="0">
            <a:cs typeface="B Yagut" panose="00000400000000000000" pitchFamily="2" charset="-78"/>
          </a:endParaRPr>
        </a:p>
      </dgm:t>
    </dgm:pt>
    <dgm:pt modelId="{8872EBB0-336B-4696-82E8-A2F854E7A148}" type="parTrans" cxnId="{1FA0667C-96AA-4F58-8532-4F33BEC414BD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157D0C31-D4C4-4D2E-98CC-7654C98382A3}" type="sibTrans" cxnId="{1FA0667C-96AA-4F58-8532-4F33BEC414BD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AE6222AA-093A-4BD6-BD03-D4A6999DB015}">
      <dgm:prSet custT="1"/>
      <dgm:spPr>
        <a:solidFill>
          <a:srgbClr val="4D1434">
            <a:hueOff val="0"/>
            <a:satOff val="0"/>
            <a:lumOff val="0"/>
            <a:alphaOff val="0"/>
          </a:srgbClr>
        </a:solidFill>
        <a:ln w="22225" cap="rnd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11430" tIns="11430" rIns="11430" bIns="11430" numCol="1" spcCol="1270" anchor="ctr" anchorCtr="0"/>
        <a:lstStyle/>
        <a:p>
          <a:r>
            <a:rPr lang="fa-IR" sz="1800" kern="1200" dirty="0">
              <a:solidFill>
                <a:prstClr val="white"/>
              </a:solidFill>
              <a:latin typeface="Gill Sans MT" panose="020B0502020104020203"/>
              <a:ea typeface="+mn-ea"/>
              <a:cs typeface="B Yagut" panose="00000400000000000000" pitchFamily="2" charset="-78"/>
            </a:rPr>
            <a:t>راه</a:t>
          </a:r>
          <a:r>
            <a:rPr lang="fa-IR" sz="4000" kern="1200" dirty="0"/>
            <a:t> </a:t>
          </a:r>
          <a:r>
            <a:rPr lang="fa-IR" sz="1800" kern="1200" dirty="0">
              <a:solidFill>
                <a:prstClr val="white"/>
              </a:solidFill>
              <a:latin typeface="Gill Sans MT" panose="020B0502020104020203"/>
              <a:ea typeface="+mn-ea"/>
              <a:cs typeface="B Yagut" panose="00000400000000000000" pitchFamily="2" charset="-78"/>
            </a:rPr>
            <a:t>اندازی</a:t>
          </a:r>
          <a:endParaRPr lang="en-US" sz="1800" kern="1200" dirty="0">
            <a:solidFill>
              <a:prstClr val="white"/>
            </a:solidFill>
            <a:latin typeface="Gill Sans MT" panose="020B0502020104020203"/>
            <a:ea typeface="+mn-ea"/>
            <a:cs typeface="B Yagut" panose="00000400000000000000" pitchFamily="2" charset="-78"/>
          </a:endParaRPr>
        </a:p>
      </dgm:t>
    </dgm:pt>
    <dgm:pt modelId="{B5053B5F-ED60-46AF-A840-C7969E7BFF1C}" type="parTrans" cxnId="{B8AD44EC-DB7E-475A-ACDD-B41E33F12106}">
      <dgm:prSet/>
      <dgm:spPr/>
      <dgm:t>
        <a:bodyPr/>
        <a:lstStyle/>
        <a:p>
          <a:endParaRPr lang="en-US"/>
        </a:p>
      </dgm:t>
    </dgm:pt>
    <dgm:pt modelId="{4AC218CE-60BD-42AF-8C97-6E6D3700F1B8}" type="sibTrans" cxnId="{B8AD44EC-DB7E-475A-ACDD-B41E33F12106}">
      <dgm:prSet/>
      <dgm:spPr/>
      <dgm:t>
        <a:bodyPr/>
        <a:lstStyle/>
        <a:p>
          <a:endParaRPr lang="en-US"/>
        </a:p>
      </dgm:t>
    </dgm:pt>
    <dgm:pt modelId="{4A029915-E8F7-4066-A4D5-555E4FAF2F2B}" type="pres">
      <dgm:prSet presAssocID="{8B61FEE3-4B41-4667-95E9-032BEACF94A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6C3E8E44-CD36-4ED7-85AE-6B75EC86AD1A}" type="pres">
      <dgm:prSet presAssocID="{B9AC1750-18AF-4559-8692-75D1E03D5594}" presName="hierRoot1" presStyleCnt="0">
        <dgm:presLayoutVars>
          <dgm:hierBranch val="init"/>
        </dgm:presLayoutVars>
      </dgm:prSet>
      <dgm:spPr/>
    </dgm:pt>
    <dgm:pt modelId="{A487630D-1E72-488C-AD97-67F349064942}" type="pres">
      <dgm:prSet presAssocID="{B9AC1750-18AF-4559-8692-75D1E03D5594}" presName="rootComposite1" presStyleCnt="0"/>
      <dgm:spPr/>
    </dgm:pt>
    <dgm:pt modelId="{BAEF6D04-186D-4B0F-9790-757B8FB1CF1B}" type="pres">
      <dgm:prSet presAssocID="{B9AC1750-18AF-4559-8692-75D1E03D5594}" presName="rootText1" presStyleLbl="node0" presStyleIdx="0" presStyleCnt="1" custScaleX="465230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3AD6609-8E67-4D45-8F0C-BF0E1089DCBC}" type="pres">
      <dgm:prSet presAssocID="{B9AC1750-18AF-4559-8692-75D1E03D5594}" presName="rootConnector1" presStyleLbl="node1" presStyleIdx="0" presStyleCnt="0"/>
      <dgm:spPr/>
      <dgm:t>
        <a:bodyPr/>
        <a:lstStyle/>
        <a:p>
          <a:pPr rtl="1"/>
          <a:endParaRPr lang="fa-IR"/>
        </a:p>
      </dgm:t>
    </dgm:pt>
    <dgm:pt modelId="{D54C3CCE-BCEC-4407-97E5-A640C01CCBB7}" type="pres">
      <dgm:prSet presAssocID="{B9AC1750-18AF-4559-8692-75D1E03D5594}" presName="hierChild2" presStyleCnt="0"/>
      <dgm:spPr/>
    </dgm:pt>
    <dgm:pt modelId="{C02794FE-8ED6-45E7-85C5-F6F5A83BA42B}" type="pres">
      <dgm:prSet presAssocID="{B5053B5F-ED60-46AF-A840-C7969E7BFF1C}" presName="Name37" presStyleLbl="parChTrans1D2" presStyleIdx="0" presStyleCnt="4"/>
      <dgm:spPr/>
      <dgm:t>
        <a:bodyPr/>
        <a:lstStyle/>
        <a:p>
          <a:pPr rtl="1"/>
          <a:endParaRPr lang="fa-IR"/>
        </a:p>
      </dgm:t>
    </dgm:pt>
    <dgm:pt modelId="{4AAAD2E4-7B99-45CC-9554-D5FC4445707D}" type="pres">
      <dgm:prSet presAssocID="{AE6222AA-093A-4BD6-BD03-D4A6999DB015}" presName="hierRoot2" presStyleCnt="0">
        <dgm:presLayoutVars>
          <dgm:hierBranch val="init"/>
        </dgm:presLayoutVars>
      </dgm:prSet>
      <dgm:spPr/>
    </dgm:pt>
    <dgm:pt modelId="{AF1D8A47-F530-413B-A2D1-01719282EBE5}" type="pres">
      <dgm:prSet presAssocID="{AE6222AA-093A-4BD6-BD03-D4A6999DB015}" presName="rootComposite" presStyleCnt="0"/>
      <dgm:spPr/>
    </dgm:pt>
    <dgm:pt modelId="{DCBB2269-9074-4121-B87E-24DE0FE60FB9}" type="pres">
      <dgm:prSet presAssocID="{AE6222AA-093A-4BD6-BD03-D4A6999DB015}" presName="rootText" presStyleLbl="node2" presStyleIdx="0" presStyleCnt="4">
        <dgm:presLayoutVars>
          <dgm:chPref val="3"/>
        </dgm:presLayoutVars>
      </dgm:prSet>
      <dgm:spPr>
        <a:xfrm>
          <a:off x="658824" y="1045562"/>
          <a:ext cx="1470917" cy="735458"/>
        </a:xfrm>
        <a:prstGeom prst="rect">
          <a:avLst/>
        </a:prstGeom>
      </dgm:spPr>
      <dgm:t>
        <a:bodyPr/>
        <a:lstStyle/>
        <a:p>
          <a:pPr rtl="1"/>
          <a:endParaRPr lang="fa-IR"/>
        </a:p>
      </dgm:t>
    </dgm:pt>
    <dgm:pt modelId="{B60A2052-4668-44B0-99B5-C9289770172C}" type="pres">
      <dgm:prSet presAssocID="{AE6222AA-093A-4BD6-BD03-D4A6999DB015}" presName="rootConnector" presStyleLbl="node2" presStyleIdx="0" presStyleCnt="4"/>
      <dgm:spPr/>
      <dgm:t>
        <a:bodyPr/>
        <a:lstStyle/>
        <a:p>
          <a:pPr rtl="1"/>
          <a:endParaRPr lang="fa-IR"/>
        </a:p>
      </dgm:t>
    </dgm:pt>
    <dgm:pt modelId="{A63AC5F3-045F-46D6-9EA6-F07A1BC97C0A}" type="pres">
      <dgm:prSet presAssocID="{AE6222AA-093A-4BD6-BD03-D4A6999DB015}" presName="hierChild4" presStyleCnt="0"/>
      <dgm:spPr/>
    </dgm:pt>
    <dgm:pt modelId="{F32E7DAD-CD7E-4AB3-9C5C-C1B5A4AC27C6}" type="pres">
      <dgm:prSet presAssocID="{AE6222AA-093A-4BD6-BD03-D4A6999DB015}" presName="hierChild5" presStyleCnt="0"/>
      <dgm:spPr/>
    </dgm:pt>
    <dgm:pt modelId="{E264617B-47AB-467C-AA3C-AD3F32D5AAC9}" type="pres">
      <dgm:prSet presAssocID="{D67FE45C-440A-4C59-8A58-6E84C7E0FA35}" presName="Name37" presStyleLbl="parChTrans1D2" presStyleIdx="1" presStyleCnt="4"/>
      <dgm:spPr/>
      <dgm:t>
        <a:bodyPr/>
        <a:lstStyle/>
        <a:p>
          <a:pPr rtl="1"/>
          <a:endParaRPr lang="fa-IR"/>
        </a:p>
      </dgm:t>
    </dgm:pt>
    <dgm:pt modelId="{2B6E0803-19BB-4528-BE6B-A7F3D4C0DE7E}" type="pres">
      <dgm:prSet presAssocID="{7232DF42-EEB7-4E76-B61A-E3A5FF4B461B}" presName="hierRoot2" presStyleCnt="0">
        <dgm:presLayoutVars>
          <dgm:hierBranch val="init"/>
        </dgm:presLayoutVars>
      </dgm:prSet>
      <dgm:spPr/>
    </dgm:pt>
    <dgm:pt modelId="{56D264A2-B0E1-41CF-9C87-C09CAFACB962}" type="pres">
      <dgm:prSet presAssocID="{7232DF42-EEB7-4E76-B61A-E3A5FF4B461B}" presName="rootComposite" presStyleCnt="0"/>
      <dgm:spPr/>
    </dgm:pt>
    <dgm:pt modelId="{1845D002-0E20-461D-BF1C-A94ED2FA5559}" type="pres">
      <dgm:prSet presAssocID="{7232DF42-EEB7-4E76-B61A-E3A5FF4B461B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443ABCD-7AAD-4EF9-BDF7-431FEB520838}" type="pres">
      <dgm:prSet presAssocID="{7232DF42-EEB7-4E76-B61A-E3A5FF4B461B}" presName="rootConnector" presStyleLbl="node2" presStyleIdx="1" presStyleCnt="4"/>
      <dgm:spPr/>
      <dgm:t>
        <a:bodyPr/>
        <a:lstStyle/>
        <a:p>
          <a:pPr rtl="1"/>
          <a:endParaRPr lang="fa-IR"/>
        </a:p>
      </dgm:t>
    </dgm:pt>
    <dgm:pt modelId="{0C88BECD-E8ED-4912-8668-DE735B4A40C6}" type="pres">
      <dgm:prSet presAssocID="{7232DF42-EEB7-4E76-B61A-E3A5FF4B461B}" presName="hierChild4" presStyleCnt="0"/>
      <dgm:spPr/>
    </dgm:pt>
    <dgm:pt modelId="{1C71AC27-4201-498F-A52B-A35F06B02EF0}" type="pres">
      <dgm:prSet presAssocID="{7232DF42-EEB7-4E76-B61A-E3A5FF4B461B}" presName="hierChild5" presStyleCnt="0"/>
      <dgm:spPr/>
    </dgm:pt>
    <dgm:pt modelId="{8DFCEFA2-9B77-4D7E-8DA7-EEA3A1606B59}" type="pres">
      <dgm:prSet presAssocID="{112A7DFC-A0F1-44ED-9757-32D559BFF4EC}" presName="Name37" presStyleLbl="parChTrans1D2" presStyleIdx="2" presStyleCnt="4"/>
      <dgm:spPr/>
      <dgm:t>
        <a:bodyPr/>
        <a:lstStyle/>
        <a:p>
          <a:pPr rtl="1"/>
          <a:endParaRPr lang="fa-IR"/>
        </a:p>
      </dgm:t>
    </dgm:pt>
    <dgm:pt modelId="{E14CFB75-AD78-4017-8B76-F0C3C7AA8814}" type="pres">
      <dgm:prSet presAssocID="{42EC76AD-ABED-4475-A048-7900BD2C0680}" presName="hierRoot2" presStyleCnt="0">
        <dgm:presLayoutVars>
          <dgm:hierBranch val="init"/>
        </dgm:presLayoutVars>
      </dgm:prSet>
      <dgm:spPr/>
    </dgm:pt>
    <dgm:pt modelId="{29E23BCB-7D40-4024-BC76-740A1ED69CDB}" type="pres">
      <dgm:prSet presAssocID="{42EC76AD-ABED-4475-A048-7900BD2C0680}" presName="rootComposite" presStyleCnt="0"/>
      <dgm:spPr/>
    </dgm:pt>
    <dgm:pt modelId="{C5698ECE-9394-44F3-9622-A9F822DD1A0B}" type="pres">
      <dgm:prSet presAssocID="{42EC76AD-ABED-4475-A048-7900BD2C068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92C17CF8-88EB-4E03-8E0C-D9D9F03556A2}" type="pres">
      <dgm:prSet presAssocID="{42EC76AD-ABED-4475-A048-7900BD2C0680}" presName="rootConnector" presStyleLbl="node2" presStyleIdx="2" presStyleCnt="4"/>
      <dgm:spPr/>
      <dgm:t>
        <a:bodyPr/>
        <a:lstStyle/>
        <a:p>
          <a:pPr rtl="1"/>
          <a:endParaRPr lang="fa-IR"/>
        </a:p>
      </dgm:t>
    </dgm:pt>
    <dgm:pt modelId="{2EB8057C-C356-4550-B602-326737949075}" type="pres">
      <dgm:prSet presAssocID="{42EC76AD-ABED-4475-A048-7900BD2C0680}" presName="hierChild4" presStyleCnt="0"/>
      <dgm:spPr/>
    </dgm:pt>
    <dgm:pt modelId="{47D0A9E9-D5D1-443F-A016-E87EDF9EDA41}" type="pres">
      <dgm:prSet presAssocID="{42EC76AD-ABED-4475-A048-7900BD2C0680}" presName="hierChild5" presStyleCnt="0"/>
      <dgm:spPr/>
    </dgm:pt>
    <dgm:pt modelId="{3FD20468-84E5-4D89-ACB6-731E39717AD5}" type="pres">
      <dgm:prSet presAssocID="{8872EBB0-336B-4696-82E8-A2F854E7A148}" presName="Name37" presStyleLbl="parChTrans1D2" presStyleIdx="3" presStyleCnt="4"/>
      <dgm:spPr/>
      <dgm:t>
        <a:bodyPr/>
        <a:lstStyle/>
        <a:p>
          <a:pPr rtl="1"/>
          <a:endParaRPr lang="fa-IR"/>
        </a:p>
      </dgm:t>
    </dgm:pt>
    <dgm:pt modelId="{AC2F80EF-750B-4209-BF13-5C1B9D305117}" type="pres">
      <dgm:prSet presAssocID="{FA19853A-6287-4D1F-BCFA-322D5D5FBD0B}" presName="hierRoot2" presStyleCnt="0">
        <dgm:presLayoutVars>
          <dgm:hierBranch val="init"/>
        </dgm:presLayoutVars>
      </dgm:prSet>
      <dgm:spPr/>
    </dgm:pt>
    <dgm:pt modelId="{070953C5-8E81-4ECC-BDDE-2122AF3CC4AB}" type="pres">
      <dgm:prSet presAssocID="{FA19853A-6287-4D1F-BCFA-322D5D5FBD0B}" presName="rootComposite" presStyleCnt="0"/>
      <dgm:spPr/>
    </dgm:pt>
    <dgm:pt modelId="{BD8F178F-0B62-4EED-9C54-73AF08D35D3A}" type="pres">
      <dgm:prSet presAssocID="{FA19853A-6287-4D1F-BCFA-322D5D5FBD0B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11548512-84FC-4771-A2BB-8D04174DA119}" type="pres">
      <dgm:prSet presAssocID="{FA19853A-6287-4D1F-BCFA-322D5D5FBD0B}" presName="rootConnector" presStyleLbl="node2" presStyleIdx="3" presStyleCnt="4"/>
      <dgm:spPr/>
      <dgm:t>
        <a:bodyPr/>
        <a:lstStyle/>
        <a:p>
          <a:pPr rtl="1"/>
          <a:endParaRPr lang="fa-IR"/>
        </a:p>
      </dgm:t>
    </dgm:pt>
    <dgm:pt modelId="{B397D794-5988-4993-9356-4B0B555AC918}" type="pres">
      <dgm:prSet presAssocID="{FA19853A-6287-4D1F-BCFA-322D5D5FBD0B}" presName="hierChild4" presStyleCnt="0"/>
      <dgm:spPr/>
    </dgm:pt>
    <dgm:pt modelId="{4ABB3691-56CC-4BB9-8AFF-0D0DBD5DFA30}" type="pres">
      <dgm:prSet presAssocID="{FA19853A-6287-4D1F-BCFA-322D5D5FBD0B}" presName="hierChild5" presStyleCnt="0"/>
      <dgm:spPr/>
    </dgm:pt>
    <dgm:pt modelId="{4EE567E9-16DD-4D9C-A59C-EEE4302D5E91}" type="pres">
      <dgm:prSet presAssocID="{B9AC1750-18AF-4559-8692-75D1E03D5594}" presName="hierChild3" presStyleCnt="0"/>
      <dgm:spPr/>
    </dgm:pt>
  </dgm:ptLst>
  <dgm:cxnLst>
    <dgm:cxn modelId="{B8AD44EC-DB7E-475A-ACDD-B41E33F12106}" srcId="{B9AC1750-18AF-4559-8692-75D1E03D5594}" destId="{AE6222AA-093A-4BD6-BD03-D4A6999DB015}" srcOrd="0" destOrd="0" parTransId="{B5053B5F-ED60-46AF-A840-C7969E7BFF1C}" sibTransId="{4AC218CE-60BD-42AF-8C97-6E6D3700F1B8}"/>
    <dgm:cxn modelId="{4AE37DAE-6971-464C-84FD-51EA0BD330DA}" srcId="{B9AC1750-18AF-4559-8692-75D1E03D5594}" destId="{42EC76AD-ABED-4475-A048-7900BD2C0680}" srcOrd="2" destOrd="0" parTransId="{112A7DFC-A0F1-44ED-9757-32D559BFF4EC}" sibTransId="{D45D7789-81D7-4304-97D2-9DDC2F62A652}"/>
    <dgm:cxn modelId="{BF25B311-4487-4109-AFF9-F0A70B2007D4}" srcId="{B9AC1750-18AF-4559-8692-75D1E03D5594}" destId="{7232DF42-EEB7-4E76-B61A-E3A5FF4B461B}" srcOrd="1" destOrd="0" parTransId="{D67FE45C-440A-4C59-8A58-6E84C7E0FA35}" sibTransId="{B97FB9E6-E4A0-4130-AA58-F0C18450EFBC}"/>
    <dgm:cxn modelId="{4714C789-2D5A-4FD8-B073-ED0B26EB1279}" type="presOf" srcId="{8B61FEE3-4B41-4667-95E9-032BEACF94A8}" destId="{4A029915-E8F7-4066-A4D5-555E4FAF2F2B}" srcOrd="0" destOrd="0" presId="urn:microsoft.com/office/officeart/2005/8/layout/orgChart1"/>
    <dgm:cxn modelId="{7C29DC03-152D-4DFC-BD3A-964F110C5A06}" type="presOf" srcId="{B9AC1750-18AF-4559-8692-75D1E03D5594}" destId="{BAEF6D04-186D-4B0F-9790-757B8FB1CF1B}" srcOrd="0" destOrd="0" presId="urn:microsoft.com/office/officeart/2005/8/layout/orgChart1"/>
    <dgm:cxn modelId="{6E6ED610-D4F8-461D-AEE0-E27C4E4CC07F}" type="presOf" srcId="{8872EBB0-336B-4696-82E8-A2F854E7A148}" destId="{3FD20468-84E5-4D89-ACB6-731E39717AD5}" srcOrd="0" destOrd="0" presId="urn:microsoft.com/office/officeart/2005/8/layout/orgChart1"/>
    <dgm:cxn modelId="{DBD19E8F-4E77-4691-9F17-102AAE0AD792}" type="presOf" srcId="{FA19853A-6287-4D1F-BCFA-322D5D5FBD0B}" destId="{BD8F178F-0B62-4EED-9C54-73AF08D35D3A}" srcOrd="0" destOrd="0" presId="urn:microsoft.com/office/officeart/2005/8/layout/orgChart1"/>
    <dgm:cxn modelId="{0A87CC4B-47BE-482F-AA9E-2203F69E6886}" type="presOf" srcId="{D67FE45C-440A-4C59-8A58-6E84C7E0FA35}" destId="{E264617B-47AB-467C-AA3C-AD3F32D5AAC9}" srcOrd="0" destOrd="0" presId="urn:microsoft.com/office/officeart/2005/8/layout/orgChart1"/>
    <dgm:cxn modelId="{4A6B98AF-AA13-404F-BDF9-1D8433D88905}" type="presOf" srcId="{7232DF42-EEB7-4E76-B61A-E3A5FF4B461B}" destId="{7443ABCD-7AAD-4EF9-BDF7-431FEB520838}" srcOrd="1" destOrd="0" presId="urn:microsoft.com/office/officeart/2005/8/layout/orgChart1"/>
    <dgm:cxn modelId="{69F508FC-36B8-4C3F-911D-038DBB51F5E9}" type="presOf" srcId="{42EC76AD-ABED-4475-A048-7900BD2C0680}" destId="{92C17CF8-88EB-4E03-8E0C-D9D9F03556A2}" srcOrd="1" destOrd="0" presId="urn:microsoft.com/office/officeart/2005/8/layout/orgChart1"/>
    <dgm:cxn modelId="{437ED331-01DC-4A21-86B7-11462A976EE4}" type="presOf" srcId="{42EC76AD-ABED-4475-A048-7900BD2C0680}" destId="{C5698ECE-9394-44F3-9622-A9F822DD1A0B}" srcOrd="0" destOrd="0" presId="urn:microsoft.com/office/officeart/2005/8/layout/orgChart1"/>
    <dgm:cxn modelId="{CBAF2587-F61B-458D-AF58-4471B86564E8}" type="presOf" srcId="{AE6222AA-093A-4BD6-BD03-D4A6999DB015}" destId="{DCBB2269-9074-4121-B87E-24DE0FE60FB9}" srcOrd="0" destOrd="0" presId="urn:microsoft.com/office/officeart/2005/8/layout/orgChart1"/>
    <dgm:cxn modelId="{1FA0667C-96AA-4F58-8532-4F33BEC414BD}" srcId="{B9AC1750-18AF-4559-8692-75D1E03D5594}" destId="{FA19853A-6287-4D1F-BCFA-322D5D5FBD0B}" srcOrd="3" destOrd="0" parTransId="{8872EBB0-336B-4696-82E8-A2F854E7A148}" sibTransId="{157D0C31-D4C4-4D2E-98CC-7654C98382A3}"/>
    <dgm:cxn modelId="{CDC9B475-EEFA-4E3D-8265-12511958253A}" type="presOf" srcId="{112A7DFC-A0F1-44ED-9757-32D559BFF4EC}" destId="{8DFCEFA2-9B77-4D7E-8DA7-EEA3A1606B59}" srcOrd="0" destOrd="0" presId="urn:microsoft.com/office/officeart/2005/8/layout/orgChart1"/>
    <dgm:cxn modelId="{833ABBDD-E0D4-41D5-87EB-C048563D0FB1}" type="presOf" srcId="{7232DF42-EEB7-4E76-B61A-E3A5FF4B461B}" destId="{1845D002-0E20-461D-BF1C-A94ED2FA5559}" srcOrd="0" destOrd="0" presId="urn:microsoft.com/office/officeart/2005/8/layout/orgChart1"/>
    <dgm:cxn modelId="{3DD44D69-695C-4CFF-9FE3-D45D9FE8B321}" type="presOf" srcId="{AE6222AA-093A-4BD6-BD03-D4A6999DB015}" destId="{B60A2052-4668-44B0-99B5-C9289770172C}" srcOrd="1" destOrd="0" presId="urn:microsoft.com/office/officeart/2005/8/layout/orgChart1"/>
    <dgm:cxn modelId="{F940C18C-777A-4340-9B6A-1F5C92C1C56F}" type="presOf" srcId="{FA19853A-6287-4D1F-BCFA-322D5D5FBD0B}" destId="{11548512-84FC-4771-A2BB-8D04174DA119}" srcOrd="1" destOrd="0" presId="urn:microsoft.com/office/officeart/2005/8/layout/orgChart1"/>
    <dgm:cxn modelId="{E4676A0D-F69C-4BF8-A7C5-FC676A052932}" type="presOf" srcId="{B5053B5F-ED60-46AF-A840-C7969E7BFF1C}" destId="{C02794FE-8ED6-45E7-85C5-F6F5A83BA42B}" srcOrd="0" destOrd="0" presId="urn:microsoft.com/office/officeart/2005/8/layout/orgChart1"/>
    <dgm:cxn modelId="{65867926-C63D-4D0F-998D-C895DC02F9BC}" srcId="{8B61FEE3-4B41-4667-95E9-032BEACF94A8}" destId="{B9AC1750-18AF-4559-8692-75D1E03D5594}" srcOrd="0" destOrd="0" parTransId="{6B2C71A6-EC3A-4794-A0E2-07246D3239D8}" sibTransId="{6CA1B8E6-79B8-42B7-A826-094451B8CCF3}"/>
    <dgm:cxn modelId="{D87F8CF0-1CFE-4B0D-84C1-806E2A8EBF81}" type="presOf" srcId="{B9AC1750-18AF-4559-8692-75D1E03D5594}" destId="{03AD6609-8E67-4D45-8F0C-BF0E1089DCBC}" srcOrd="1" destOrd="0" presId="urn:microsoft.com/office/officeart/2005/8/layout/orgChart1"/>
    <dgm:cxn modelId="{C7DE5462-7371-4027-90E1-C088DB13ED11}" type="presParOf" srcId="{4A029915-E8F7-4066-A4D5-555E4FAF2F2B}" destId="{6C3E8E44-CD36-4ED7-85AE-6B75EC86AD1A}" srcOrd="0" destOrd="0" presId="urn:microsoft.com/office/officeart/2005/8/layout/orgChart1"/>
    <dgm:cxn modelId="{FEDB388A-08C8-4A20-A2C4-B9CC0A34DBDA}" type="presParOf" srcId="{6C3E8E44-CD36-4ED7-85AE-6B75EC86AD1A}" destId="{A487630D-1E72-488C-AD97-67F349064942}" srcOrd="0" destOrd="0" presId="urn:microsoft.com/office/officeart/2005/8/layout/orgChart1"/>
    <dgm:cxn modelId="{C12B986A-C3AE-4A2D-8818-A4E4448DC2A7}" type="presParOf" srcId="{A487630D-1E72-488C-AD97-67F349064942}" destId="{BAEF6D04-186D-4B0F-9790-757B8FB1CF1B}" srcOrd="0" destOrd="0" presId="urn:microsoft.com/office/officeart/2005/8/layout/orgChart1"/>
    <dgm:cxn modelId="{8E2B55E7-4676-47EE-905C-47EDDD1E054B}" type="presParOf" srcId="{A487630D-1E72-488C-AD97-67F349064942}" destId="{03AD6609-8E67-4D45-8F0C-BF0E1089DCBC}" srcOrd="1" destOrd="0" presId="urn:microsoft.com/office/officeart/2005/8/layout/orgChart1"/>
    <dgm:cxn modelId="{F6356109-0A93-4BF8-803E-8B53EB0CF661}" type="presParOf" srcId="{6C3E8E44-CD36-4ED7-85AE-6B75EC86AD1A}" destId="{D54C3CCE-BCEC-4407-97E5-A640C01CCBB7}" srcOrd="1" destOrd="0" presId="urn:microsoft.com/office/officeart/2005/8/layout/orgChart1"/>
    <dgm:cxn modelId="{5C67DAAD-E2B5-44F2-9A42-C168B57339D6}" type="presParOf" srcId="{D54C3CCE-BCEC-4407-97E5-A640C01CCBB7}" destId="{C02794FE-8ED6-45E7-85C5-F6F5A83BA42B}" srcOrd="0" destOrd="0" presId="urn:microsoft.com/office/officeart/2005/8/layout/orgChart1"/>
    <dgm:cxn modelId="{3D8EB053-0898-49DD-9F4A-FC427FBA8E92}" type="presParOf" srcId="{D54C3CCE-BCEC-4407-97E5-A640C01CCBB7}" destId="{4AAAD2E4-7B99-45CC-9554-D5FC4445707D}" srcOrd="1" destOrd="0" presId="urn:microsoft.com/office/officeart/2005/8/layout/orgChart1"/>
    <dgm:cxn modelId="{644E7348-2F5C-46DB-B651-EB8D0143EDC6}" type="presParOf" srcId="{4AAAD2E4-7B99-45CC-9554-D5FC4445707D}" destId="{AF1D8A47-F530-413B-A2D1-01719282EBE5}" srcOrd="0" destOrd="0" presId="urn:microsoft.com/office/officeart/2005/8/layout/orgChart1"/>
    <dgm:cxn modelId="{4D972FF6-3E92-4CA3-BEE3-0CC1D96D6F0C}" type="presParOf" srcId="{AF1D8A47-F530-413B-A2D1-01719282EBE5}" destId="{DCBB2269-9074-4121-B87E-24DE0FE60FB9}" srcOrd="0" destOrd="0" presId="urn:microsoft.com/office/officeart/2005/8/layout/orgChart1"/>
    <dgm:cxn modelId="{969E514A-A638-4015-85E4-10DFE9534B9B}" type="presParOf" srcId="{AF1D8A47-F530-413B-A2D1-01719282EBE5}" destId="{B60A2052-4668-44B0-99B5-C9289770172C}" srcOrd="1" destOrd="0" presId="urn:microsoft.com/office/officeart/2005/8/layout/orgChart1"/>
    <dgm:cxn modelId="{6E9392BB-1161-44AE-9B78-BC1F2E568EA8}" type="presParOf" srcId="{4AAAD2E4-7B99-45CC-9554-D5FC4445707D}" destId="{A63AC5F3-045F-46D6-9EA6-F07A1BC97C0A}" srcOrd="1" destOrd="0" presId="urn:microsoft.com/office/officeart/2005/8/layout/orgChart1"/>
    <dgm:cxn modelId="{17659F40-5352-410C-9DBA-EBD16507758D}" type="presParOf" srcId="{4AAAD2E4-7B99-45CC-9554-D5FC4445707D}" destId="{F32E7DAD-CD7E-4AB3-9C5C-C1B5A4AC27C6}" srcOrd="2" destOrd="0" presId="urn:microsoft.com/office/officeart/2005/8/layout/orgChart1"/>
    <dgm:cxn modelId="{60538FD0-8FB8-4C5A-8BAF-4F7F9A512ABB}" type="presParOf" srcId="{D54C3CCE-BCEC-4407-97E5-A640C01CCBB7}" destId="{E264617B-47AB-467C-AA3C-AD3F32D5AAC9}" srcOrd="2" destOrd="0" presId="urn:microsoft.com/office/officeart/2005/8/layout/orgChart1"/>
    <dgm:cxn modelId="{8D75D475-AC9E-431E-8216-1CBBC0B85788}" type="presParOf" srcId="{D54C3CCE-BCEC-4407-97E5-A640C01CCBB7}" destId="{2B6E0803-19BB-4528-BE6B-A7F3D4C0DE7E}" srcOrd="3" destOrd="0" presId="urn:microsoft.com/office/officeart/2005/8/layout/orgChart1"/>
    <dgm:cxn modelId="{4C752575-61F3-43B0-B3E9-B595730574EE}" type="presParOf" srcId="{2B6E0803-19BB-4528-BE6B-A7F3D4C0DE7E}" destId="{56D264A2-B0E1-41CF-9C87-C09CAFACB962}" srcOrd="0" destOrd="0" presId="urn:microsoft.com/office/officeart/2005/8/layout/orgChart1"/>
    <dgm:cxn modelId="{9CFE03CC-E226-4736-B898-5604895FBAAA}" type="presParOf" srcId="{56D264A2-B0E1-41CF-9C87-C09CAFACB962}" destId="{1845D002-0E20-461D-BF1C-A94ED2FA5559}" srcOrd="0" destOrd="0" presId="urn:microsoft.com/office/officeart/2005/8/layout/orgChart1"/>
    <dgm:cxn modelId="{C62BDDE6-9EC4-4C1A-9373-B15C879D19CB}" type="presParOf" srcId="{56D264A2-B0E1-41CF-9C87-C09CAFACB962}" destId="{7443ABCD-7AAD-4EF9-BDF7-431FEB520838}" srcOrd="1" destOrd="0" presId="urn:microsoft.com/office/officeart/2005/8/layout/orgChart1"/>
    <dgm:cxn modelId="{5190AF89-6844-4D4C-8DA8-44C6C5CCA43A}" type="presParOf" srcId="{2B6E0803-19BB-4528-BE6B-A7F3D4C0DE7E}" destId="{0C88BECD-E8ED-4912-8668-DE735B4A40C6}" srcOrd="1" destOrd="0" presId="urn:microsoft.com/office/officeart/2005/8/layout/orgChart1"/>
    <dgm:cxn modelId="{84A25F1E-DD52-4EDF-9AEE-1ED7B9E7B525}" type="presParOf" srcId="{2B6E0803-19BB-4528-BE6B-A7F3D4C0DE7E}" destId="{1C71AC27-4201-498F-A52B-A35F06B02EF0}" srcOrd="2" destOrd="0" presId="urn:microsoft.com/office/officeart/2005/8/layout/orgChart1"/>
    <dgm:cxn modelId="{8C0FCC4B-18C9-4242-938A-ED85242392A2}" type="presParOf" srcId="{D54C3CCE-BCEC-4407-97E5-A640C01CCBB7}" destId="{8DFCEFA2-9B77-4D7E-8DA7-EEA3A1606B59}" srcOrd="4" destOrd="0" presId="urn:microsoft.com/office/officeart/2005/8/layout/orgChart1"/>
    <dgm:cxn modelId="{7D4F98D1-DD24-482B-9084-C5939DFA67CF}" type="presParOf" srcId="{D54C3CCE-BCEC-4407-97E5-A640C01CCBB7}" destId="{E14CFB75-AD78-4017-8B76-F0C3C7AA8814}" srcOrd="5" destOrd="0" presId="urn:microsoft.com/office/officeart/2005/8/layout/orgChart1"/>
    <dgm:cxn modelId="{CE2E3BE4-C80A-4092-B2ED-95ED190EE4E1}" type="presParOf" srcId="{E14CFB75-AD78-4017-8B76-F0C3C7AA8814}" destId="{29E23BCB-7D40-4024-BC76-740A1ED69CDB}" srcOrd="0" destOrd="0" presId="urn:microsoft.com/office/officeart/2005/8/layout/orgChart1"/>
    <dgm:cxn modelId="{6C063E8F-A720-4EFC-B90D-BA5920575ECE}" type="presParOf" srcId="{29E23BCB-7D40-4024-BC76-740A1ED69CDB}" destId="{C5698ECE-9394-44F3-9622-A9F822DD1A0B}" srcOrd="0" destOrd="0" presId="urn:microsoft.com/office/officeart/2005/8/layout/orgChart1"/>
    <dgm:cxn modelId="{CD9BCF0B-5437-44F2-9FB0-139C37EB73CD}" type="presParOf" srcId="{29E23BCB-7D40-4024-BC76-740A1ED69CDB}" destId="{92C17CF8-88EB-4E03-8E0C-D9D9F03556A2}" srcOrd="1" destOrd="0" presId="urn:microsoft.com/office/officeart/2005/8/layout/orgChart1"/>
    <dgm:cxn modelId="{7A06B7BD-944E-4563-88BD-448A058F7E18}" type="presParOf" srcId="{E14CFB75-AD78-4017-8B76-F0C3C7AA8814}" destId="{2EB8057C-C356-4550-B602-326737949075}" srcOrd="1" destOrd="0" presId="urn:microsoft.com/office/officeart/2005/8/layout/orgChart1"/>
    <dgm:cxn modelId="{8AB6BC70-9C51-4EC6-A429-AF616D20680B}" type="presParOf" srcId="{E14CFB75-AD78-4017-8B76-F0C3C7AA8814}" destId="{47D0A9E9-D5D1-443F-A016-E87EDF9EDA41}" srcOrd="2" destOrd="0" presId="urn:microsoft.com/office/officeart/2005/8/layout/orgChart1"/>
    <dgm:cxn modelId="{C2F1148F-C006-4EF7-A153-4622848F2518}" type="presParOf" srcId="{D54C3CCE-BCEC-4407-97E5-A640C01CCBB7}" destId="{3FD20468-84E5-4D89-ACB6-731E39717AD5}" srcOrd="6" destOrd="0" presId="urn:microsoft.com/office/officeart/2005/8/layout/orgChart1"/>
    <dgm:cxn modelId="{DE3E34D4-CDF4-423A-BD35-02ADCC77E218}" type="presParOf" srcId="{D54C3CCE-BCEC-4407-97E5-A640C01CCBB7}" destId="{AC2F80EF-750B-4209-BF13-5C1B9D305117}" srcOrd="7" destOrd="0" presId="urn:microsoft.com/office/officeart/2005/8/layout/orgChart1"/>
    <dgm:cxn modelId="{45EEB513-90C0-41B0-863C-969CA570BC09}" type="presParOf" srcId="{AC2F80EF-750B-4209-BF13-5C1B9D305117}" destId="{070953C5-8E81-4ECC-BDDE-2122AF3CC4AB}" srcOrd="0" destOrd="0" presId="urn:microsoft.com/office/officeart/2005/8/layout/orgChart1"/>
    <dgm:cxn modelId="{DD7F3717-7465-4CE9-B11B-C13E5605D7C4}" type="presParOf" srcId="{070953C5-8E81-4ECC-BDDE-2122AF3CC4AB}" destId="{BD8F178F-0B62-4EED-9C54-73AF08D35D3A}" srcOrd="0" destOrd="0" presId="urn:microsoft.com/office/officeart/2005/8/layout/orgChart1"/>
    <dgm:cxn modelId="{F6A78268-EDEE-4C22-B1B8-E61A6CAA7CBB}" type="presParOf" srcId="{070953C5-8E81-4ECC-BDDE-2122AF3CC4AB}" destId="{11548512-84FC-4771-A2BB-8D04174DA119}" srcOrd="1" destOrd="0" presId="urn:microsoft.com/office/officeart/2005/8/layout/orgChart1"/>
    <dgm:cxn modelId="{9FE7AEB9-A822-4B78-BCC4-7236539B7255}" type="presParOf" srcId="{AC2F80EF-750B-4209-BF13-5C1B9D305117}" destId="{B397D794-5988-4993-9356-4B0B555AC918}" srcOrd="1" destOrd="0" presId="urn:microsoft.com/office/officeart/2005/8/layout/orgChart1"/>
    <dgm:cxn modelId="{58106F58-0255-482A-8086-4E7E8D6E267F}" type="presParOf" srcId="{AC2F80EF-750B-4209-BF13-5C1B9D305117}" destId="{4ABB3691-56CC-4BB9-8AFF-0D0DBD5DFA30}" srcOrd="2" destOrd="0" presId="urn:microsoft.com/office/officeart/2005/8/layout/orgChart1"/>
    <dgm:cxn modelId="{230FB9A3-2C04-4992-B90C-820036D82343}" type="presParOf" srcId="{6C3E8E44-CD36-4ED7-85AE-6B75EC86AD1A}" destId="{4EE567E9-16DD-4D9C-A59C-EEE4302D5E9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468D67-6120-C34F-9C21-D507CB0C61C1}" type="doc">
      <dgm:prSet loTypeId="urn:microsoft.com/office/officeart/2005/8/layout/radial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8C3736A-1797-6641-9B94-1160E44880E7}">
      <dgm:prSet phldrT="[Text]"/>
      <dgm:spPr/>
      <dgm:t>
        <a:bodyPr/>
        <a:lstStyle/>
        <a:p>
          <a:pPr rtl="1"/>
          <a:r>
            <a:rPr lang="fa-IR" dirty="0">
              <a:latin typeface="B Yagut" pitchFamily="2" charset="-78"/>
              <a:cs typeface="B Yagut" pitchFamily="2" charset="-78"/>
            </a:rPr>
            <a:t>ریشه مسئله</a:t>
          </a:r>
          <a:endParaRPr lang="en-US" dirty="0">
            <a:latin typeface="B Yagut" pitchFamily="2" charset="-78"/>
            <a:cs typeface="B Yagut" pitchFamily="2" charset="-78"/>
          </a:endParaRPr>
        </a:p>
      </dgm:t>
    </dgm:pt>
    <dgm:pt modelId="{E8BBCA85-69BA-AC46-A6F5-63CD6151E1A3}" type="parTrans" cxnId="{C89AD803-7DA3-A947-8DA0-AC30508ED6FA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F289F738-45BA-0D4E-BD14-A691A3F6095F}" type="sibTrans" cxnId="{C89AD803-7DA3-A947-8DA0-AC30508ED6FA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237FBF17-B230-7C4C-8204-99E96D645FA4}">
      <dgm:prSet phldrT="[Text]"/>
      <dgm:spPr/>
      <dgm:t>
        <a:bodyPr/>
        <a:lstStyle/>
        <a:p>
          <a:pPr rtl="1"/>
          <a:r>
            <a:rPr lang="fa-IR" dirty="0">
              <a:latin typeface="B Yagut" pitchFamily="2" charset="-78"/>
              <a:cs typeface="B Yagut" pitchFamily="2" charset="-78"/>
            </a:rPr>
            <a:t>استفاده نادرست از منابع آبی</a:t>
          </a:r>
          <a:endParaRPr lang="en-US" dirty="0">
            <a:latin typeface="B Yagut" pitchFamily="2" charset="-78"/>
            <a:cs typeface="B Yagut" pitchFamily="2" charset="-78"/>
          </a:endParaRPr>
        </a:p>
      </dgm:t>
    </dgm:pt>
    <dgm:pt modelId="{CA590C87-257C-944D-908A-4521CFEE2AE3}" type="parTrans" cxnId="{90BCA27D-D7ED-4E4C-8D9D-4470E57AFE24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AC7E068B-FEAF-FC41-9392-2105ADF98B18}" type="sibTrans" cxnId="{90BCA27D-D7ED-4E4C-8D9D-4470E57AFE24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826826E4-4248-0240-B5B2-549158D89AD0}">
      <dgm:prSet phldrT="[Text]"/>
      <dgm:spPr/>
      <dgm:t>
        <a:bodyPr/>
        <a:lstStyle/>
        <a:p>
          <a:pPr rtl="1"/>
          <a:r>
            <a:rPr lang="fa-IR" dirty="0">
              <a:latin typeface="B Yagut" pitchFamily="2" charset="-78"/>
              <a:cs typeface="B Yagut" pitchFamily="2" charset="-78"/>
            </a:rPr>
            <a:t>تغییرات اقلیمی، خشکسالی و کمبود آب</a:t>
          </a:r>
          <a:endParaRPr lang="en-US" dirty="0">
            <a:latin typeface="B Yagut" pitchFamily="2" charset="-78"/>
            <a:cs typeface="B Yagut" pitchFamily="2" charset="-78"/>
          </a:endParaRPr>
        </a:p>
      </dgm:t>
    </dgm:pt>
    <dgm:pt modelId="{167C89C1-2B3A-CB41-B737-31C2D20F8CA0}" type="parTrans" cxnId="{A05F8F79-CE19-6240-9BDE-04948A20660D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D0375A13-48E2-DE46-A0BB-4BF1131D02C5}" type="sibTrans" cxnId="{A05F8F79-CE19-6240-9BDE-04948A20660D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879896D5-A36C-3A49-8244-595C32EB20CF}">
      <dgm:prSet phldrT="[Text]"/>
      <dgm:spPr/>
      <dgm:t>
        <a:bodyPr/>
        <a:lstStyle/>
        <a:p>
          <a:pPr rtl="1"/>
          <a:r>
            <a:rPr lang="fa-IR" dirty="0">
              <a:latin typeface="B Yagut" pitchFamily="2" charset="-78"/>
              <a:cs typeface="B Yagut" pitchFamily="2" charset="-78"/>
            </a:rPr>
            <a:t>عدم امکان نظارت </a:t>
          </a:r>
          <a:r>
            <a:rPr lang="fa-IR">
              <a:latin typeface="B Yagut" pitchFamily="2" charset="-78"/>
              <a:cs typeface="B Yagut" pitchFamily="2" charset="-78"/>
            </a:rPr>
            <a:t>در آبیاری</a:t>
          </a:r>
          <a:endParaRPr lang="en-US" dirty="0">
            <a:latin typeface="B Yagut" pitchFamily="2" charset="-78"/>
            <a:cs typeface="B Yagut" pitchFamily="2" charset="-78"/>
          </a:endParaRPr>
        </a:p>
      </dgm:t>
    </dgm:pt>
    <dgm:pt modelId="{8188BEB1-5109-B141-8D5D-A352618B97FC}" type="parTrans" cxnId="{5F9EE926-A963-254F-A713-7A9E69E2F4F6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455A4C83-A6C6-A34C-A588-99225BC5E0E0}" type="sibTrans" cxnId="{5F9EE926-A963-254F-A713-7A9E69E2F4F6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5CBED707-63AF-CB47-B813-633855BAFF50}">
      <dgm:prSet phldrT="[Text]"/>
      <dgm:spPr/>
      <dgm:t>
        <a:bodyPr/>
        <a:lstStyle/>
        <a:p>
          <a:pPr rtl="1"/>
          <a:r>
            <a:rPr lang="fa-IR" dirty="0">
              <a:latin typeface="B Yagut" pitchFamily="2" charset="-78"/>
              <a:cs typeface="B Yagut" pitchFamily="2" charset="-78"/>
            </a:rPr>
            <a:t>عدم </a:t>
          </a:r>
          <a:r>
            <a:rPr lang="fa-IR" dirty="0" err="1">
              <a:latin typeface="B Yagut" pitchFamily="2" charset="-78"/>
              <a:cs typeface="B Yagut" pitchFamily="2" charset="-78"/>
            </a:rPr>
            <a:t>فرهنگسازی</a:t>
          </a:r>
          <a:r>
            <a:rPr lang="fa-IR" dirty="0">
              <a:latin typeface="B Yagut" pitchFamily="2" charset="-78"/>
              <a:cs typeface="B Yagut" pitchFamily="2" charset="-78"/>
            </a:rPr>
            <a:t> عمومی</a:t>
          </a:r>
          <a:endParaRPr lang="en-US" dirty="0">
            <a:latin typeface="B Yagut" pitchFamily="2" charset="-78"/>
            <a:cs typeface="B Yagut" pitchFamily="2" charset="-78"/>
          </a:endParaRPr>
        </a:p>
      </dgm:t>
    </dgm:pt>
    <dgm:pt modelId="{DC90561A-12C3-AD45-B1C9-61ECCD5441A7}" type="parTrans" cxnId="{9BDDF896-552B-F449-90A5-88DAAE83CD9D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171973FA-BB8A-744C-9CCB-A22603311083}" type="sibTrans" cxnId="{9BDDF896-552B-F449-90A5-88DAAE83CD9D}">
      <dgm:prSet/>
      <dgm:spPr/>
      <dgm:t>
        <a:bodyPr/>
        <a:lstStyle/>
        <a:p>
          <a:endParaRPr lang="en-US">
            <a:latin typeface="B Yagut" pitchFamily="2" charset="-78"/>
            <a:cs typeface="B Yagut" pitchFamily="2" charset="-78"/>
          </a:endParaRPr>
        </a:p>
      </dgm:t>
    </dgm:pt>
    <dgm:pt modelId="{56C9D118-40AD-0644-8384-C8DE9F63A28A}" type="pres">
      <dgm:prSet presAssocID="{27468D67-6120-C34F-9C21-D507CB0C61C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0EF25623-3A69-EC43-B484-23EDD385784E}" type="pres">
      <dgm:prSet presAssocID="{48C3736A-1797-6641-9B94-1160E44880E7}" presName="centerShape" presStyleLbl="node0" presStyleIdx="0" presStyleCnt="1"/>
      <dgm:spPr/>
      <dgm:t>
        <a:bodyPr/>
        <a:lstStyle/>
        <a:p>
          <a:pPr rtl="1"/>
          <a:endParaRPr lang="fa-IR"/>
        </a:p>
      </dgm:t>
    </dgm:pt>
    <dgm:pt modelId="{70F972C1-A625-2042-AA10-ECDD266C590B}" type="pres">
      <dgm:prSet presAssocID="{CA590C87-257C-944D-908A-4521CFEE2AE3}" presName="Name9" presStyleLbl="parChTrans1D2" presStyleIdx="0" presStyleCnt="4"/>
      <dgm:spPr/>
      <dgm:t>
        <a:bodyPr/>
        <a:lstStyle/>
        <a:p>
          <a:pPr rtl="1"/>
          <a:endParaRPr lang="fa-IR"/>
        </a:p>
      </dgm:t>
    </dgm:pt>
    <dgm:pt modelId="{91EA8D24-8662-2042-9A17-74C70E5A2D6B}" type="pres">
      <dgm:prSet presAssocID="{CA590C87-257C-944D-908A-4521CFEE2AE3}" presName="connTx" presStyleLbl="parChTrans1D2" presStyleIdx="0" presStyleCnt="4"/>
      <dgm:spPr/>
      <dgm:t>
        <a:bodyPr/>
        <a:lstStyle/>
        <a:p>
          <a:pPr rtl="1"/>
          <a:endParaRPr lang="fa-IR"/>
        </a:p>
      </dgm:t>
    </dgm:pt>
    <dgm:pt modelId="{DE3186F4-A081-DE4B-8F47-8BF90C177F61}" type="pres">
      <dgm:prSet presAssocID="{237FBF17-B230-7C4C-8204-99E96D645FA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C933353-0A7B-BA4F-A305-C1D698D49DB0}" type="pres">
      <dgm:prSet presAssocID="{167C89C1-2B3A-CB41-B737-31C2D20F8CA0}" presName="Name9" presStyleLbl="parChTrans1D2" presStyleIdx="1" presStyleCnt="4"/>
      <dgm:spPr/>
      <dgm:t>
        <a:bodyPr/>
        <a:lstStyle/>
        <a:p>
          <a:pPr rtl="1"/>
          <a:endParaRPr lang="fa-IR"/>
        </a:p>
      </dgm:t>
    </dgm:pt>
    <dgm:pt modelId="{6DBCD7F9-7C07-4B42-AB4A-277C7F53566E}" type="pres">
      <dgm:prSet presAssocID="{167C89C1-2B3A-CB41-B737-31C2D20F8CA0}" presName="connTx" presStyleLbl="parChTrans1D2" presStyleIdx="1" presStyleCnt="4"/>
      <dgm:spPr/>
      <dgm:t>
        <a:bodyPr/>
        <a:lstStyle/>
        <a:p>
          <a:pPr rtl="1"/>
          <a:endParaRPr lang="fa-IR"/>
        </a:p>
      </dgm:t>
    </dgm:pt>
    <dgm:pt modelId="{0931E943-6D9B-964C-9CE1-BA55387A4A86}" type="pres">
      <dgm:prSet presAssocID="{826826E4-4248-0240-B5B2-549158D89AD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EAEFFEA-815A-6544-896C-465047EC93EF}" type="pres">
      <dgm:prSet presAssocID="{8188BEB1-5109-B141-8D5D-A352618B97FC}" presName="Name9" presStyleLbl="parChTrans1D2" presStyleIdx="2" presStyleCnt="4"/>
      <dgm:spPr/>
      <dgm:t>
        <a:bodyPr/>
        <a:lstStyle/>
        <a:p>
          <a:pPr rtl="1"/>
          <a:endParaRPr lang="fa-IR"/>
        </a:p>
      </dgm:t>
    </dgm:pt>
    <dgm:pt modelId="{7F5B4DBB-4168-3349-8E8C-8E61CE8C9D03}" type="pres">
      <dgm:prSet presAssocID="{8188BEB1-5109-B141-8D5D-A352618B97FC}" presName="connTx" presStyleLbl="parChTrans1D2" presStyleIdx="2" presStyleCnt="4"/>
      <dgm:spPr/>
      <dgm:t>
        <a:bodyPr/>
        <a:lstStyle/>
        <a:p>
          <a:pPr rtl="1"/>
          <a:endParaRPr lang="fa-IR"/>
        </a:p>
      </dgm:t>
    </dgm:pt>
    <dgm:pt modelId="{CFF6F4C9-DE56-184E-9517-65D9B3E843A5}" type="pres">
      <dgm:prSet presAssocID="{879896D5-A36C-3A49-8244-595C32EB20C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D156E9B-437E-DB49-9F24-9A92ADD4F6BB}" type="pres">
      <dgm:prSet presAssocID="{DC90561A-12C3-AD45-B1C9-61ECCD5441A7}" presName="Name9" presStyleLbl="parChTrans1D2" presStyleIdx="3" presStyleCnt="4"/>
      <dgm:spPr/>
      <dgm:t>
        <a:bodyPr/>
        <a:lstStyle/>
        <a:p>
          <a:pPr rtl="1"/>
          <a:endParaRPr lang="fa-IR"/>
        </a:p>
      </dgm:t>
    </dgm:pt>
    <dgm:pt modelId="{56AB92D5-A7D5-D045-935B-2F32CD742AE7}" type="pres">
      <dgm:prSet presAssocID="{DC90561A-12C3-AD45-B1C9-61ECCD5441A7}" presName="connTx" presStyleLbl="parChTrans1D2" presStyleIdx="3" presStyleCnt="4"/>
      <dgm:spPr/>
      <dgm:t>
        <a:bodyPr/>
        <a:lstStyle/>
        <a:p>
          <a:pPr rtl="1"/>
          <a:endParaRPr lang="fa-IR"/>
        </a:p>
      </dgm:t>
    </dgm:pt>
    <dgm:pt modelId="{BAEB3C2D-4129-E542-A0FD-E9C2A2D94349}" type="pres">
      <dgm:prSet presAssocID="{5CBED707-63AF-CB47-B813-633855BAFF5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90BCA27D-D7ED-4E4C-8D9D-4470E57AFE24}" srcId="{48C3736A-1797-6641-9B94-1160E44880E7}" destId="{237FBF17-B230-7C4C-8204-99E96D645FA4}" srcOrd="0" destOrd="0" parTransId="{CA590C87-257C-944D-908A-4521CFEE2AE3}" sibTransId="{AC7E068B-FEAF-FC41-9392-2105ADF98B18}"/>
    <dgm:cxn modelId="{5F9EE926-A963-254F-A713-7A9E69E2F4F6}" srcId="{48C3736A-1797-6641-9B94-1160E44880E7}" destId="{879896D5-A36C-3A49-8244-595C32EB20CF}" srcOrd="2" destOrd="0" parTransId="{8188BEB1-5109-B141-8D5D-A352618B97FC}" sibTransId="{455A4C83-A6C6-A34C-A588-99225BC5E0E0}"/>
    <dgm:cxn modelId="{57D9DB37-84FB-0646-9171-DB9BD8F39E08}" type="presOf" srcId="{826826E4-4248-0240-B5B2-549158D89AD0}" destId="{0931E943-6D9B-964C-9CE1-BA55387A4A86}" srcOrd="0" destOrd="0" presId="urn:microsoft.com/office/officeart/2005/8/layout/radial1"/>
    <dgm:cxn modelId="{69ABA5BD-8DA2-9048-A801-118A96D532BD}" type="presOf" srcId="{DC90561A-12C3-AD45-B1C9-61ECCD5441A7}" destId="{AD156E9B-437E-DB49-9F24-9A92ADD4F6BB}" srcOrd="0" destOrd="0" presId="urn:microsoft.com/office/officeart/2005/8/layout/radial1"/>
    <dgm:cxn modelId="{C89AD803-7DA3-A947-8DA0-AC30508ED6FA}" srcId="{27468D67-6120-C34F-9C21-D507CB0C61C1}" destId="{48C3736A-1797-6641-9B94-1160E44880E7}" srcOrd="0" destOrd="0" parTransId="{E8BBCA85-69BA-AC46-A6F5-63CD6151E1A3}" sibTransId="{F289F738-45BA-0D4E-BD14-A691A3F6095F}"/>
    <dgm:cxn modelId="{18FBC160-8759-CB46-8125-FE77DF5E7F2C}" type="presOf" srcId="{167C89C1-2B3A-CB41-B737-31C2D20F8CA0}" destId="{6DBCD7F9-7C07-4B42-AB4A-277C7F53566E}" srcOrd="1" destOrd="0" presId="urn:microsoft.com/office/officeart/2005/8/layout/radial1"/>
    <dgm:cxn modelId="{17142AEF-02AD-5641-A683-3D157D89F49E}" type="presOf" srcId="{CA590C87-257C-944D-908A-4521CFEE2AE3}" destId="{70F972C1-A625-2042-AA10-ECDD266C590B}" srcOrd="0" destOrd="0" presId="urn:microsoft.com/office/officeart/2005/8/layout/radial1"/>
    <dgm:cxn modelId="{A05F8F79-CE19-6240-9BDE-04948A20660D}" srcId="{48C3736A-1797-6641-9B94-1160E44880E7}" destId="{826826E4-4248-0240-B5B2-549158D89AD0}" srcOrd="1" destOrd="0" parTransId="{167C89C1-2B3A-CB41-B737-31C2D20F8CA0}" sibTransId="{D0375A13-48E2-DE46-A0BB-4BF1131D02C5}"/>
    <dgm:cxn modelId="{F6BEBD06-256D-4945-9CD7-73C3C1976DE4}" type="presOf" srcId="{CA590C87-257C-944D-908A-4521CFEE2AE3}" destId="{91EA8D24-8662-2042-9A17-74C70E5A2D6B}" srcOrd="1" destOrd="0" presId="urn:microsoft.com/office/officeart/2005/8/layout/radial1"/>
    <dgm:cxn modelId="{4AD9FA6C-CBD6-4F4C-9C16-CAFAE9EFFF59}" type="presOf" srcId="{48C3736A-1797-6641-9B94-1160E44880E7}" destId="{0EF25623-3A69-EC43-B484-23EDD385784E}" srcOrd="0" destOrd="0" presId="urn:microsoft.com/office/officeart/2005/8/layout/radial1"/>
    <dgm:cxn modelId="{967B60E6-65B1-B743-80E3-6E1671EEA68B}" type="presOf" srcId="{167C89C1-2B3A-CB41-B737-31C2D20F8CA0}" destId="{3C933353-0A7B-BA4F-A305-C1D698D49DB0}" srcOrd="0" destOrd="0" presId="urn:microsoft.com/office/officeart/2005/8/layout/radial1"/>
    <dgm:cxn modelId="{F86BB834-FA98-EC46-ABA6-207C19A6D7D8}" type="presOf" srcId="{879896D5-A36C-3A49-8244-595C32EB20CF}" destId="{CFF6F4C9-DE56-184E-9517-65D9B3E843A5}" srcOrd="0" destOrd="0" presId="urn:microsoft.com/office/officeart/2005/8/layout/radial1"/>
    <dgm:cxn modelId="{CD4290B3-8C76-B842-8A94-47CF7D0E7003}" type="presOf" srcId="{8188BEB1-5109-B141-8D5D-A352618B97FC}" destId="{9EAEFFEA-815A-6544-896C-465047EC93EF}" srcOrd="0" destOrd="0" presId="urn:microsoft.com/office/officeart/2005/8/layout/radial1"/>
    <dgm:cxn modelId="{F8503778-08A1-FB45-8153-FD61F481268D}" type="presOf" srcId="{8188BEB1-5109-B141-8D5D-A352618B97FC}" destId="{7F5B4DBB-4168-3349-8E8C-8E61CE8C9D03}" srcOrd="1" destOrd="0" presId="urn:microsoft.com/office/officeart/2005/8/layout/radial1"/>
    <dgm:cxn modelId="{90EC9A71-E66A-B74B-B169-EBE11990D4FA}" type="presOf" srcId="{DC90561A-12C3-AD45-B1C9-61ECCD5441A7}" destId="{56AB92D5-A7D5-D045-935B-2F32CD742AE7}" srcOrd="1" destOrd="0" presId="urn:microsoft.com/office/officeart/2005/8/layout/radial1"/>
    <dgm:cxn modelId="{4E52A3B0-13C8-6B45-9EC8-855C1D4D2D29}" type="presOf" srcId="{5CBED707-63AF-CB47-B813-633855BAFF50}" destId="{BAEB3C2D-4129-E542-A0FD-E9C2A2D94349}" srcOrd="0" destOrd="0" presId="urn:microsoft.com/office/officeart/2005/8/layout/radial1"/>
    <dgm:cxn modelId="{4360ED8A-ECCD-4A43-AD1D-85D67A828A84}" type="presOf" srcId="{27468D67-6120-C34F-9C21-D507CB0C61C1}" destId="{56C9D118-40AD-0644-8384-C8DE9F63A28A}" srcOrd="0" destOrd="0" presId="urn:microsoft.com/office/officeart/2005/8/layout/radial1"/>
    <dgm:cxn modelId="{9BDDF896-552B-F449-90A5-88DAAE83CD9D}" srcId="{48C3736A-1797-6641-9B94-1160E44880E7}" destId="{5CBED707-63AF-CB47-B813-633855BAFF50}" srcOrd="3" destOrd="0" parTransId="{DC90561A-12C3-AD45-B1C9-61ECCD5441A7}" sibTransId="{171973FA-BB8A-744C-9CCB-A22603311083}"/>
    <dgm:cxn modelId="{9AE8DD85-3EFE-3149-BF97-AD53280718F3}" type="presOf" srcId="{237FBF17-B230-7C4C-8204-99E96D645FA4}" destId="{DE3186F4-A081-DE4B-8F47-8BF90C177F61}" srcOrd="0" destOrd="0" presId="urn:microsoft.com/office/officeart/2005/8/layout/radial1"/>
    <dgm:cxn modelId="{25573B76-6503-4643-B0E6-08D226B721A5}" type="presParOf" srcId="{56C9D118-40AD-0644-8384-C8DE9F63A28A}" destId="{0EF25623-3A69-EC43-B484-23EDD385784E}" srcOrd="0" destOrd="0" presId="urn:microsoft.com/office/officeart/2005/8/layout/radial1"/>
    <dgm:cxn modelId="{031CF022-4074-3F4F-B1A7-44DE6FBE7BA7}" type="presParOf" srcId="{56C9D118-40AD-0644-8384-C8DE9F63A28A}" destId="{70F972C1-A625-2042-AA10-ECDD266C590B}" srcOrd="1" destOrd="0" presId="urn:microsoft.com/office/officeart/2005/8/layout/radial1"/>
    <dgm:cxn modelId="{62DAA0D1-3967-ED43-9794-2DDCEECA4241}" type="presParOf" srcId="{70F972C1-A625-2042-AA10-ECDD266C590B}" destId="{91EA8D24-8662-2042-9A17-74C70E5A2D6B}" srcOrd="0" destOrd="0" presId="urn:microsoft.com/office/officeart/2005/8/layout/radial1"/>
    <dgm:cxn modelId="{883D91D3-6D5A-374D-8004-9C9349EAA14F}" type="presParOf" srcId="{56C9D118-40AD-0644-8384-C8DE9F63A28A}" destId="{DE3186F4-A081-DE4B-8F47-8BF90C177F61}" srcOrd="2" destOrd="0" presId="urn:microsoft.com/office/officeart/2005/8/layout/radial1"/>
    <dgm:cxn modelId="{73377E14-5921-694D-98FD-C96288052F83}" type="presParOf" srcId="{56C9D118-40AD-0644-8384-C8DE9F63A28A}" destId="{3C933353-0A7B-BA4F-A305-C1D698D49DB0}" srcOrd="3" destOrd="0" presId="urn:microsoft.com/office/officeart/2005/8/layout/radial1"/>
    <dgm:cxn modelId="{14109B10-D3FC-464B-BCB4-1F575CD6068A}" type="presParOf" srcId="{3C933353-0A7B-BA4F-A305-C1D698D49DB0}" destId="{6DBCD7F9-7C07-4B42-AB4A-277C7F53566E}" srcOrd="0" destOrd="0" presId="urn:microsoft.com/office/officeart/2005/8/layout/radial1"/>
    <dgm:cxn modelId="{4E8F8AFE-2253-2B41-82B4-8E6D5BEF8925}" type="presParOf" srcId="{56C9D118-40AD-0644-8384-C8DE9F63A28A}" destId="{0931E943-6D9B-964C-9CE1-BA55387A4A86}" srcOrd="4" destOrd="0" presId="urn:microsoft.com/office/officeart/2005/8/layout/radial1"/>
    <dgm:cxn modelId="{A75A3002-387C-274B-84FA-91AA49CFBB1D}" type="presParOf" srcId="{56C9D118-40AD-0644-8384-C8DE9F63A28A}" destId="{9EAEFFEA-815A-6544-896C-465047EC93EF}" srcOrd="5" destOrd="0" presId="urn:microsoft.com/office/officeart/2005/8/layout/radial1"/>
    <dgm:cxn modelId="{16390356-3653-BA48-B057-9B17C57E88D0}" type="presParOf" srcId="{9EAEFFEA-815A-6544-896C-465047EC93EF}" destId="{7F5B4DBB-4168-3349-8E8C-8E61CE8C9D03}" srcOrd="0" destOrd="0" presId="urn:microsoft.com/office/officeart/2005/8/layout/radial1"/>
    <dgm:cxn modelId="{8BC3A361-789C-A440-B2D4-C1147C408FD5}" type="presParOf" srcId="{56C9D118-40AD-0644-8384-C8DE9F63A28A}" destId="{CFF6F4C9-DE56-184E-9517-65D9B3E843A5}" srcOrd="6" destOrd="0" presId="urn:microsoft.com/office/officeart/2005/8/layout/radial1"/>
    <dgm:cxn modelId="{6473966A-0D40-6F4E-BB0F-F85F87D6E700}" type="presParOf" srcId="{56C9D118-40AD-0644-8384-C8DE9F63A28A}" destId="{AD156E9B-437E-DB49-9F24-9A92ADD4F6BB}" srcOrd="7" destOrd="0" presId="urn:microsoft.com/office/officeart/2005/8/layout/radial1"/>
    <dgm:cxn modelId="{76B832E7-F73B-8944-8BB0-1E60655ED687}" type="presParOf" srcId="{AD156E9B-437E-DB49-9F24-9A92ADD4F6BB}" destId="{56AB92D5-A7D5-D045-935B-2F32CD742AE7}" srcOrd="0" destOrd="0" presId="urn:microsoft.com/office/officeart/2005/8/layout/radial1"/>
    <dgm:cxn modelId="{C9915CCB-1CE0-B647-8C55-9DB3EC4D399C}" type="presParOf" srcId="{56C9D118-40AD-0644-8384-C8DE9F63A28A}" destId="{BAEB3C2D-4129-E542-A0FD-E9C2A2D94349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B8E760-3569-4E7F-9F7E-EBE1E48CA00A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710FDAA-CAF5-4377-962D-5A37D99841F6}">
      <dgm:prSet phldrT="[Text]" custT="1"/>
      <dgm:spPr/>
      <dgm:t>
        <a:bodyPr spcFirstLastPara="0" vert="horz" wrap="square" lIns="12065" tIns="12065" rIns="12065" bIns="12065" numCol="1" spcCol="1270" anchor="ctr" anchorCtr="0"/>
        <a:lstStyle/>
        <a:p>
          <a:r>
            <a:rPr lang="fa-IR" sz="1800" kern="1200" dirty="0">
              <a:latin typeface="B Yagut" pitchFamily="2" charset="-78"/>
              <a:cs typeface="B Yagut" pitchFamily="2" charset="-78"/>
            </a:rPr>
            <a:t>۳۰ درصد مساحت فضای سبز شهری (۱۶۰ هکتار)</a:t>
          </a:r>
        </a:p>
        <a:p>
          <a:r>
            <a:rPr lang="fa-IR" sz="1800" kern="1200" dirty="0">
              <a:latin typeface="Gill Sans MT" panose="020B0502020104020203"/>
              <a:ea typeface="+mn-ea"/>
              <a:cs typeface="B Yagut" panose="00000400000000000000" pitchFamily="2" charset="-78"/>
            </a:rPr>
            <a:t>شبکه</a:t>
          </a:r>
          <a:r>
            <a:rPr lang="fa-IR" sz="1800" kern="1200" dirty="0">
              <a:latin typeface="B Yagut" pitchFamily="2" charset="-78"/>
              <a:cs typeface="B Yagut" pitchFamily="2" charset="-78"/>
            </a:rPr>
            <a:t> آب خام شهری (مستقل از آب شرب).</a:t>
          </a:r>
          <a:endParaRPr lang="en-US" sz="1800" kern="1200" dirty="0">
            <a:cs typeface="B Yagut" panose="00000400000000000000" pitchFamily="2" charset="-78"/>
          </a:endParaRPr>
        </a:p>
      </dgm:t>
    </dgm:pt>
    <dgm:pt modelId="{8A956318-800C-4EE3-8417-B42C1552F24C}" type="parTrans" cxnId="{9FC01CC4-7E4F-4227-9FA5-CF57C2D779C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192C6807-EA63-4FAD-B11E-2039A2527E6B}" type="sibTrans" cxnId="{9FC01CC4-7E4F-4227-9FA5-CF57C2D779C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E6695C8C-8A0B-4DE0-B7DD-03C2BA74D609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بازگشت سرمایه 2 سال</a:t>
          </a:r>
          <a:endParaRPr lang="en-US" sz="1800" dirty="0">
            <a:cs typeface="B Yagut" panose="00000400000000000000" pitchFamily="2" charset="-78"/>
          </a:endParaRPr>
        </a:p>
      </dgm:t>
    </dgm:pt>
    <dgm:pt modelId="{BFE2FB22-6DD2-41A2-9C41-C652349D2B4E}" type="parTrans" cxnId="{3BD01BDD-589E-472F-BDB8-0A30EC4E215B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C08CC502-B96B-4CB0-856C-80015346A46F}" type="sibTrans" cxnId="{3BD01BDD-589E-472F-BDB8-0A30EC4E215B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768150C8-903A-436E-AC45-EF89755DE069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حذف انشعاب و کاهش آب بهای شرب</a:t>
          </a:r>
          <a:endParaRPr lang="en-US" sz="1800" dirty="0">
            <a:cs typeface="B Yagut" panose="00000400000000000000" pitchFamily="2" charset="-78"/>
          </a:endParaRPr>
        </a:p>
      </dgm:t>
    </dgm:pt>
    <dgm:pt modelId="{68C2370D-6E26-416D-96DE-139F036BBAA4}" type="parTrans" cxnId="{29899AB7-D597-47F2-8058-7CFC1012B2AD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45877D4F-13AB-4040-9914-59C9062CDC11}" type="sibTrans" cxnId="{29899AB7-D597-47F2-8058-7CFC1012B2AD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FC2B82E4-3A4A-4B0E-9803-0B801CB4DA66}">
      <dgm:prSet phldrT="[Text]" custT="1"/>
      <dgm:spPr/>
      <dgm:t>
        <a:bodyPr/>
        <a:lstStyle/>
        <a:p>
          <a:r>
            <a:rPr lang="fa-IR" sz="1800" dirty="0">
              <a:cs typeface="B Yagut" panose="00000400000000000000" pitchFamily="2" charset="-78"/>
            </a:rPr>
            <a:t>افزایش کیفیت فضای سبز</a:t>
          </a:r>
          <a:endParaRPr lang="en-US" sz="1800" dirty="0">
            <a:cs typeface="B Yagut" panose="00000400000000000000" pitchFamily="2" charset="-78"/>
          </a:endParaRPr>
        </a:p>
      </dgm:t>
    </dgm:pt>
    <dgm:pt modelId="{12BDEDED-7076-4DFA-9A70-55B6C634CBD8}" type="parTrans" cxnId="{826C393D-F4F4-4015-8E03-17F5CDF2A54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4F4F5427-01B5-4BB9-82B6-1DADC1F31C3F}" type="sibTrans" cxnId="{826C393D-F4F4-4015-8E03-17F5CDF2A544}">
      <dgm:prSet/>
      <dgm:spPr/>
      <dgm:t>
        <a:bodyPr/>
        <a:lstStyle/>
        <a:p>
          <a:endParaRPr lang="en-US" sz="1800">
            <a:cs typeface="B Yagut" panose="00000400000000000000" pitchFamily="2" charset="-78"/>
          </a:endParaRPr>
        </a:p>
      </dgm:t>
    </dgm:pt>
    <dgm:pt modelId="{7EECF42F-00F1-4E0D-96D1-5ED051135189}" type="pres">
      <dgm:prSet presAssocID="{5BB8E760-3569-4E7F-9F7E-EBE1E48CA00A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FA667D9D-954A-4BEF-B60E-C34630DCD11A}" type="pres">
      <dgm:prSet presAssocID="{6710FDAA-CAF5-4377-962D-5A37D99841F6}" presName="hierRoot1" presStyleCnt="0">
        <dgm:presLayoutVars>
          <dgm:hierBranch val="init"/>
        </dgm:presLayoutVars>
      </dgm:prSet>
      <dgm:spPr/>
    </dgm:pt>
    <dgm:pt modelId="{B1B3CDA7-32F0-4019-AE10-709027FD315F}" type="pres">
      <dgm:prSet presAssocID="{6710FDAA-CAF5-4377-962D-5A37D99841F6}" presName="rootComposite1" presStyleCnt="0"/>
      <dgm:spPr/>
    </dgm:pt>
    <dgm:pt modelId="{C624C05E-6EED-4005-B9D3-77FDB776FA9F}" type="pres">
      <dgm:prSet presAssocID="{6710FDAA-CAF5-4377-962D-5A37D99841F6}" presName="rootText1" presStyleLbl="node0" presStyleIdx="0" presStyleCnt="1" custScaleX="169457" custScaleY="137333">
        <dgm:presLayoutVars>
          <dgm:chPref val="3"/>
        </dgm:presLayoutVars>
      </dgm:prSet>
      <dgm:spPr>
        <a:xfrm>
          <a:off x="3968" y="2146465"/>
          <a:ext cx="3690937" cy="1125735"/>
        </a:xfrm>
        <a:prstGeom prst="rect">
          <a:avLst/>
        </a:prstGeom>
      </dgm:spPr>
      <dgm:t>
        <a:bodyPr/>
        <a:lstStyle/>
        <a:p>
          <a:pPr rtl="1"/>
          <a:endParaRPr lang="fa-IR"/>
        </a:p>
      </dgm:t>
    </dgm:pt>
    <dgm:pt modelId="{94C560AA-51C6-49AC-92E6-9C26941DD9D2}" type="pres">
      <dgm:prSet presAssocID="{6710FDAA-CAF5-4377-962D-5A37D99841F6}" presName="rootConnector1" presStyleLbl="node1" presStyleIdx="0" presStyleCnt="0"/>
      <dgm:spPr/>
      <dgm:t>
        <a:bodyPr/>
        <a:lstStyle/>
        <a:p>
          <a:pPr rtl="1"/>
          <a:endParaRPr lang="fa-IR"/>
        </a:p>
      </dgm:t>
    </dgm:pt>
    <dgm:pt modelId="{D0071F92-C53E-47F1-8D80-5954B7DB8177}" type="pres">
      <dgm:prSet presAssocID="{6710FDAA-CAF5-4377-962D-5A37D99841F6}" presName="hierChild2" presStyleCnt="0"/>
      <dgm:spPr/>
    </dgm:pt>
    <dgm:pt modelId="{8DF70343-B79E-4148-8A7A-08484C027268}" type="pres">
      <dgm:prSet presAssocID="{BFE2FB22-6DD2-41A2-9C41-C652349D2B4E}" presName="Name66" presStyleLbl="parChTrans1D2" presStyleIdx="0" presStyleCnt="3"/>
      <dgm:spPr/>
      <dgm:t>
        <a:bodyPr/>
        <a:lstStyle/>
        <a:p>
          <a:pPr rtl="1"/>
          <a:endParaRPr lang="fa-IR"/>
        </a:p>
      </dgm:t>
    </dgm:pt>
    <dgm:pt modelId="{68C3AE82-1F35-4DE1-8BF6-5E537993F643}" type="pres">
      <dgm:prSet presAssocID="{E6695C8C-8A0B-4DE0-B7DD-03C2BA74D609}" presName="hierRoot2" presStyleCnt="0">
        <dgm:presLayoutVars>
          <dgm:hierBranch val="init"/>
        </dgm:presLayoutVars>
      </dgm:prSet>
      <dgm:spPr/>
    </dgm:pt>
    <dgm:pt modelId="{2F952D58-5EF2-41FF-8D6A-FA31BB15E383}" type="pres">
      <dgm:prSet presAssocID="{E6695C8C-8A0B-4DE0-B7DD-03C2BA74D609}" presName="rootComposite" presStyleCnt="0"/>
      <dgm:spPr/>
    </dgm:pt>
    <dgm:pt modelId="{4909D39A-33DC-41AA-AF0E-097EB77F4234}" type="pres">
      <dgm:prSet presAssocID="{E6695C8C-8A0B-4DE0-B7DD-03C2BA74D60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C5CBE13A-0ED6-4401-A05A-EB10DE2DB70C}" type="pres">
      <dgm:prSet presAssocID="{E6695C8C-8A0B-4DE0-B7DD-03C2BA74D609}" presName="rootConnector" presStyleLbl="node2" presStyleIdx="0" presStyleCnt="3"/>
      <dgm:spPr/>
      <dgm:t>
        <a:bodyPr/>
        <a:lstStyle/>
        <a:p>
          <a:pPr rtl="1"/>
          <a:endParaRPr lang="fa-IR"/>
        </a:p>
      </dgm:t>
    </dgm:pt>
    <dgm:pt modelId="{C44296D9-0532-4032-AAB9-3DAF0AC00C9C}" type="pres">
      <dgm:prSet presAssocID="{E6695C8C-8A0B-4DE0-B7DD-03C2BA74D609}" presName="hierChild4" presStyleCnt="0"/>
      <dgm:spPr/>
    </dgm:pt>
    <dgm:pt modelId="{5BFB501B-2EBD-440B-9160-4E4DB67FBE33}" type="pres">
      <dgm:prSet presAssocID="{E6695C8C-8A0B-4DE0-B7DD-03C2BA74D609}" presName="hierChild5" presStyleCnt="0"/>
      <dgm:spPr/>
    </dgm:pt>
    <dgm:pt modelId="{FEA2862A-C47A-4BBE-AC27-C8872268379A}" type="pres">
      <dgm:prSet presAssocID="{68C2370D-6E26-416D-96DE-139F036BBAA4}" presName="Name66" presStyleLbl="parChTrans1D2" presStyleIdx="1" presStyleCnt="3"/>
      <dgm:spPr/>
      <dgm:t>
        <a:bodyPr/>
        <a:lstStyle/>
        <a:p>
          <a:pPr rtl="1"/>
          <a:endParaRPr lang="fa-IR"/>
        </a:p>
      </dgm:t>
    </dgm:pt>
    <dgm:pt modelId="{119E79E7-AFE2-4D10-A88C-5A2360F9B4A6}" type="pres">
      <dgm:prSet presAssocID="{768150C8-903A-436E-AC45-EF89755DE069}" presName="hierRoot2" presStyleCnt="0">
        <dgm:presLayoutVars>
          <dgm:hierBranch val="init"/>
        </dgm:presLayoutVars>
      </dgm:prSet>
      <dgm:spPr/>
    </dgm:pt>
    <dgm:pt modelId="{B0E55DB3-B219-4DAA-BD57-111727302A75}" type="pres">
      <dgm:prSet presAssocID="{768150C8-903A-436E-AC45-EF89755DE069}" presName="rootComposite" presStyleCnt="0"/>
      <dgm:spPr/>
    </dgm:pt>
    <dgm:pt modelId="{21650DB9-19E8-4173-8F6D-5205F2B7E006}" type="pres">
      <dgm:prSet presAssocID="{768150C8-903A-436E-AC45-EF89755DE06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6C3291E2-BFEF-452C-ABAD-A2EF730608C5}" type="pres">
      <dgm:prSet presAssocID="{768150C8-903A-436E-AC45-EF89755DE069}" presName="rootConnector" presStyleLbl="node2" presStyleIdx="1" presStyleCnt="3"/>
      <dgm:spPr/>
      <dgm:t>
        <a:bodyPr/>
        <a:lstStyle/>
        <a:p>
          <a:pPr rtl="1"/>
          <a:endParaRPr lang="fa-IR"/>
        </a:p>
      </dgm:t>
    </dgm:pt>
    <dgm:pt modelId="{468674E4-A930-462D-97AA-1B099D48BAFC}" type="pres">
      <dgm:prSet presAssocID="{768150C8-903A-436E-AC45-EF89755DE069}" presName="hierChild4" presStyleCnt="0"/>
      <dgm:spPr/>
    </dgm:pt>
    <dgm:pt modelId="{B2F94D1B-E46E-4695-8AD0-3A652B0EE031}" type="pres">
      <dgm:prSet presAssocID="{768150C8-903A-436E-AC45-EF89755DE069}" presName="hierChild5" presStyleCnt="0"/>
      <dgm:spPr/>
    </dgm:pt>
    <dgm:pt modelId="{317A5654-5976-4728-8103-F1272B3DF0E4}" type="pres">
      <dgm:prSet presAssocID="{12BDEDED-7076-4DFA-9A70-55B6C634CBD8}" presName="Name66" presStyleLbl="parChTrans1D2" presStyleIdx="2" presStyleCnt="3"/>
      <dgm:spPr/>
      <dgm:t>
        <a:bodyPr/>
        <a:lstStyle/>
        <a:p>
          <a:pPr rtl="1"/>
          <a:endParaRPr lang="fa-IR"/>
        </a:p>
      </dgm:t>
    </dgm:pt>
    <dgm:pt modelId="{F61AB1EF-7C06-41B3-B3B0-FA8142C55062}" type="pres">
      <dgm:prSet presAssocID="{FC2B82E4-3A4A-4B0E-9803-0B801CB4DA66}" presName="hierRoot2" presStyleCnt="0">
        <dgm:presLayoutVars>
          <dgm:hierBranch val="init"/>
        </dgm:presLayoutVars>
      </dgm:prSet>
      <dgm:spPr/>
    </dgm:pt>
    <dgm:pt modelId="{57C53DB2-C867-4D49-88A6-5A4F4FADDD9E}" type="pres">
      <dgm:prSet presAssocID="{FC2B82E4-3A4A-4B0E-9803-0B801CB4DA66}" presName="rootComposite" presStyleCnt="0"/>
      <dgm:spPr/>
    </dgm:pt>
    <dgm:pt modelId="{FD513F45-3AC8-4E33-BBC5-03CADFFE8665}" type="pres">
      <dgm:prSet presAssocID="{FC2B82E4-3A4A-4B0E-9803-0B801CB4DA6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EE9C5DEC-A6A3-49A8-919B-81DCB21E5513}" type="pres">
      <dgm:prSet presAssocID="{FC2B82E4-3A4A-4B0E-9803-0B801CB4DA66}" presName="rootConnector" presStyleLbl="node2" presStyleIdx="2" presStyleCnt="3"/>
      <dgm:spPr/>
      <dgm:t>
        <a:bodyPr/>
        <a:lstStyle/>
        <a:p>
          <a:pPr rtl="1"/>
          <a:endParaRPr lang="fa-IR"/>
        </a:p>
      </dgm:t>
    </dgm:pt>
    <dgm:pt modelId="{1AA91AD6-573D-47BD-8742-5992A3625F6B}" type="pres">
      <dgm:prSet presAssocID="{FC2B82E4-3A4A-4B0E-9803-0B801CB4DA66}" presName="hierChild4" presStyleCnt="0"/>
      <dgm:spPr/>
    </dgm:pt>
    <dgm:pt modelId="{0F84D406-4098-49CB-9FE9-EA2173031D43}" type="pres">
      <dgm:prSet presAssocID="{FC2B82E4-3A4A-4B0E-9803-0B801CB4DA66}" presName="hierChild5" presStyleCnt="0"/>
      <dgm:spPr/>
    </dgm:pt>
    <dgm:pt modelId="{70640248-38B9-456A-91E8-5FE535D02BE6}" type="pres">
      <dgm:prSet presAssocID="{6710FDAA-CAF5-4377-962D-5A37D99841F6}" presName="hierChild3" presStyleCnt="0"/>
      <dgm:spPr/>
    </dgm:pt>
  </dgm:ptLst>
  <dgm:cxnLst>
    <dgm:cxn modelId="{30444742-0F46-47C8-8D9F-FD1064FA2B93}" type="presOf" srcId="{6710FDAA-CAF5-4377-962D-5A37D99841F6}" destId="{C624C05E-6EED-4005-B9D3-77FDB776FA9F}" srcOrd="0" destOrd="0" presId="urn:microsoft.com/office/officeart/2009/3/layout/HorizontalOrganizationChart"/>
    <dgm:cxn modelId="{54A1B548-5D2E-4422-9900-E824A5FEA554}" type="presOf" srcId="{768150C8-903A-436E-AC45-EF89755DE069}" destId="{6C3291E2-BFEF-452C-ABAD-A2EF730608C5}" srcOrd="1" destOrd="0" presId="urn:microsoft.com/office/officeart/2009/3/layout/HorizontalOrganizationChart"/>
    <dgm:cxn modelId="{3AB376BF-B23F-4D3B-A29D-AB52BDE7C159}" type="presOf" srcId="{5BB8E760-3569-4E7F-9F7E-EBE1E48CA00A}" destId="{7EECF42F-00F1-4E0D-96D1-5ED051135189}" srcOrd="0" destOrd="0" presId="urn:microsoft.com/office/officeart/2009/3/layout/HorizontalOrganizationChart"/>
    <dgm:cxn modelId="{29899AB7-D597-47F2-8058-7CFC1012B2AD}" srcId="{6710FDAA-CAF5-4377-962D-5A37D99841F6}" destId="{768150C8-903A-436E-AC45-EF89755DE069}" srcOrd="1" destOrd="0" parTransId="{68C2370D-6E26-416D-96DE-139F036BBAA4}" sibTransId="{45877D4F-13AB-4040-9914-59C9062CDC11}"/>
    <dgm:cxn modelId="{826C393D-F4F4-4015-8E03-17F5CDF2A544}" srcId="{6710FDAA-CAF5-4377-962D-5A37D99841F6}" destId="{FC2B82E4-3A4A-4B0E-9803-0B801CB4DA66}" srcOrd="2" destOrd="0" parTransId="{12BDEDED-7076-4DFA-9A70-55B6C634CBD8}" sibTransId="{4F4F5427-01B5-4BB9-82B6-1DADC1F31C3F}"/>
    <dgm:cxn modelId="{E5977FC9-EEAE-4A37-B378-A3D7372311D1}" type="presOf" srcId="{E6695C8C-8A0B-4DE0-B7DD-03C2BA74D609}" destId="{C5CBE13A-0ED6-4401-A05A-EB10DE2DB70C}" srcOrd="1" destOrd="0" presId="urn:microsoft.com/office/officeart/2009/3/layout/HorizontalOrganizationChart"/>
    <dgm:cxn modelId="{8C6F0F4D-A498-45ED-814D-FF8589F28D20}" type="presOf" srcId="{68C2370D-6E26-416D-96DE-139F036BBAA4}" destId="{FEA2862A-C47A-4BBE-AC27-C8872268379A}" srcOrd="0" destOrd="0" presId="urn:microsoft.com/office/officeart/2009/3/layout/HorizontalOrganizationChart"/>
    <dgm:cxn modelId="{2021E1AC-8E3C-489E-AEAF-08D289C26921}" type="presOf" srcId="{768150C8-903A-436E-AC45-EF89755DE069}" destId="{21650DB9-19E8-4173-8F6D-5205F2B7E006}" srcOrd="0" destOrd="0" presId="urn:microsoft.com/office/officeart/2009/3/layout/HorizontalOrganizationChart"/>
    <dgm:cxn modelId="{4D0A1DF1-9C8E-496C-A94E-DD77C51E6EE6}" type="presOf" srcId="{12BDEDED-7076-4DFA-9A70-55B6C634CBD8}" destId="{317A5654-5976-4728-8103-F1272B3DF0E4}" srcOrd="0" destOrd="0" presId="urn:microsoft.com/office/officeart/2009/3/layout/HorizontalOrganizationChart"/>
    <dgm:cxn modelId="{3BD01BDD-589E-472F-BDB8-0A30EC4E215B}" srcId="{6710FDAA-CAF5-4377-962D-5A37D99841F6}" destId="{E6695C8C-8A0B-4DE0-B7DD-03C2BA74D609}" srcOrd="0" destOrd="0" parTransId="{BFE2FB22-6DD2-41A2-9C41-C652349D2B4E}" sibTransId="{C08CC502-B96B-4CB0-856C-80015346A46F}"/>
    <dgm:cxn modelId="{360957EA-B49F-4580-AA1E-4E3758EE213D}" type="presOf" srcId="{6710FDAA-CAF5-4377-962D-5A37D99841F6}" destId="{94C560AA-51C6-49AC-92E6-9C26941DD9D2}" srcOrd="1" destOrd="0" presId="urn:microsoft.com/office/officeart/2009/3/layout/HorizontalOrganizationChart"/>
    <dgm:cxn modelId="{3CE18D6F-719F-482F-966E-C95241DAB59A}" type="presOf" srcId="{E6695C8C-8A0B-4DE0-B7DD-03C2BA74D609}" destId="{4909D39A-33DC-41AA-AF0E-097EB77F4234}" srcOrd="0" destOrd="0" presId="urn:microsoft.com/office/officeart/2009/3/layout/HorizontalOrganizationChart"/>
    <dgm:cxn modelId="{4F917004-A4A6-41D0-83C9-C27AD8C5A513}" type="presOf" srcId="{FC2B82E4-3A4A-4B0E-9803-0B801CB4DA66}" destId="{FD513F45-3AC8-4E33-BBC5-03CADFFE8665}" srcOrd="0" destOrd="0" presId="urn:microsoft.com/office/officeart/2009/3/layout/HorizontalOrganizationChart"/>
    <dgm:cxn modelId="{9FC01CC4-7E4F-4227-9FA5-CF57C2D779C4}" srcId="{5BB8E760-3569-4E7F-9F7E-EBE1E48CA00A}" destId="{6710FDAA-CAF5-4377-962D-5A37D99841F6}" srcOrd="0" destOrd="0" parTransId="{8A956318-800C-4EE3-8417-B42C1552F24C}" sibTransId="{192C6807-EA63-4FAD-B11E-2039A2527E6B}"/>
    <dgm:cxn modelId="{171D513F-F72E-465C-BF64-CDDB587A3223}" type="presOf" srcId="{BFE2FB22-6DD2-41A2-9C41-C652349D2B4E}" destId="{8DF70343-B79E-4148-8A7A-08484C027268}" srcOrd="0" destOrd="0" presId="urn:microsoft.com/office/officeart/2009/3/layout/HorizontalOrganizationChart"/>
    <dgm:cxn modelId="{D07A8445-0F81-4749-9754-A8533856C5C1}" type="presOf" srcId="{FC2B82E4-3A4A-4B0E-9803-0B801CB4DA66}" destId="{EE9C5DEC-A6A3-49A8-919B-81DCB21E5513}" srcOrd="1" destOrd="0" presId="urn:microsoft.com/office/officeart/2009/3/layout/HorizontalOrganizationChart"/>
    <dgm:cxn modelId="{06F7DF12-ED25-410F-A19A-EEF5820D0984}" type="presParOf" srcId="{7EECF42F-00F1-4E0D-96D1-5ED051135189}" destId="{FA667D9D-954A-4BEF-B60E-C34630DCD11A}" srcOrd="0" destOrd="0" presId="urn:microsoft.com/office/officeart/2009/3/layout/HorizontalOrganizationChart"/>
    <dgm:cxn modelId="{D38C3689-ADA4-4079-97EC-0DFF6AB33719}" type="presParOf" srcId="{FA667D9D-954A-4BEF-B60E-C34630DCD11A}" destId="{B1B3CDA7-32F0-4019-AE10-709027FD315F}" srcOrd="0" destOrd="0" presId="urn:microsoft.com/office/officeart/2009/3/layout/HorizontalOrganizationChart"/>
    <dgm:cxn modelId="{AC5AEACD-C176-4188-9F4E-70923F7AB44E}" type="presParOf" srcId="{B1B3CDA7-32F0-4019-AE10-709027FD315F}" destId="{C624C05E-6EED-4005-B9D3-77FDB776FA9F}" srcOrd="0" destOrd="0" presId="urn:microsoft.com/office/officeart/2009/3/layout/HorizontalOrganizationChart"/>
    <dgm:cxn modelId="{A1D96889-B5E0-4949-9EC7-C14503C9A86E}" type="presParOf" srcId="{B1B3CDA7-32F0-4019-AE10-709027FD315F}" destId="{94C560AA-51C6-49AC-92E6-9C26941DD9D2}" srcOrd="1" destOrd="0" presId="urn:microsoft.com/office/officeart/2009/3/layout/HorizontalOrganizationChart"/>
    <dgm:cxn modelId="{447B752D-F2B6-48D3-B519-A7450E235272}" type="presParOf" srcId="{FA667D9D-954A-4BEF-B60E-C34630DCD11A}" destId="{D0071F92-C53E-47F1-8D80-5954B7DB8177}" srcOrd="1" destOrd="0" presId="urn:microsoft.com/office/officeart/2009/3/layout/HorizontalOrganizationChart"/>
    <dgm:cxn modelId="{30471D74-D5BB-4068-8AC4-7DE7FE7A7DC3}" type="presParOf" srcId="{D0071F92-C53E-47F1-8D80-5954B7DB8177}" destId="{8DF70343-B79E-4148-8A7A-08484C027268}" srcOrd="0" destOrd="0" presId="urn:microsoft.com/office/officeart/2009/3/layout/HorizontalOrganizationChart"/>
    <dgm:cxn modelId="{F464E55C-00BA-4195-A953-52B2025DAFDD}" type="presParOf" srcId="{D0071F92-C53E-47F1-8D80-5954B7DB8177}" destId="{68C3AE82-1F35-4DE1-8BF6-5E537993F643}" srcOrd="1" destOrd="0" presId="urn:microsoft.com/office/officeart/2009/3/layout/HorizontalOrganizationChart"/>
    <dgm:cxn modelId="{7C6E4254-BB7F-4642-AE55-679B2A1B69C9}" type="presParOf" srcId="{68C3AE82-1F35-4DE1-8BF6-5E537993F643}" destId="{2F952D58-5EF2-41FF-8D6A-FA31BB15E383}" srcOrd="0" destOrd="0" presId="urn:microsoft.com/office/officeart/2009/3/layout/HorizontalOrganizationChart"/>
    <dgm:cxn modelId="{67373307-CBEC-431B-A33A-70981A9E847F}" type="presParOf" srcId="{2F952D58-5EF2-41FF-8D6A-FA31BB15E383}" destId="{4909D39A-33DC-41AA-AF0E-097EB77F4234}" srcOrd="0" destOrd="0" presId="urn:microsoft.com/office/officeart/2009/3/layout/HorizontalOrganizationChart"/>
    <dgm:cxn modelId="{753A2140-5EF6-4953-AB51-763620672948}" type="presParOf" srcId="{2F952D58-5EF2-41FF-8D6A-FA31BB15E383}" destId="{C5CBE13A-0ED6-4401-A05A-EB10DE2DB70C}" srcOrd="1" destOrd="0" presId="urn:microsoft.com/office/officeart/2009/3/layout/HorizontalOrganizationChart"/>
    <dgm:cxn modelId="{5049ABC4-398B-4F90-993D-099384AD762D}" type="presParOf" srcId="{68C3AE82-1F35-4DE1-8BF6-5E537993F643}" destId="{C44296D9-0532-4032-AAB9-3DAF0AC00C9C}" srcOrd="1" destOrd="0" presId="urn:microsoft.com/office/officeart/2009/3/layout/HorizontalOrganizationChart"/>
    <dgm:cxn modelId="{2CD03949-D089-40C5-BD1C-7BEB3AEA479A}" type="presParOf" srcId="{68C3AE82-1F35-4DE1-8BF6-5E537993F643}" destId="{5BFB501B-2EBD-440B-9160-4E4DB67FBE33}" srcOrd="2" destOrd="0" presId="urn:microsoft.com/office/officeart/2009/3/layout/HorizontalOrganizationChart"/>
    <dgm:cxn modelId="{279CF131-4A66-4D71-B66A-8450FFDBCBCF}" type="presParOf" srcId="{D0071F92-C53E-47F1-8D80-5954B7DB8177}" destId="{FEA2862A-C47A-4BBE-AC27-C8872268379A}" srcOrd="2" destOrd="0" presId="urn:microsoft.com/office/officeart/2009/3/layout/HorizontalOrganizationChart"/>
    <dgm:cxn modelId="{161A3776-08B4-42D0-A566-5DA8EEAB59E1}" type="presParOf" srcId="{D0071F92-C53E-47F1-8D80-5954B7DB8177}" destId="{119E79E7-AFE2-4D10-A88C-5A2360F9B4A6}" srcOrd="3" destOrd="0" presId="urn:microsoft.com/office/officeart/2009/3/layout/HorizontalOrganizationChart"/>
    <dgm:cxn modelId="{19CB096E-11FC-4305-B866-63CF5AB75A81}" type="presParOf" srcId="{119E79E7-AFE2-4D10-A88C-5A2360F9B4A6}" destId="{B0E55DB3-B219-4DAA-BD57-111727302A75}" srcOrd="0" destOrd="0" presId="urn:microsoft.com/office/officeart/2009/3/layout/HorizontalOrganizationChart"/>
    <dgm:cxn modelId="{1C59DFF0-B706-410A-8A03-0AE501EB9FAC}" type="presParOf" srcId="{B0E55DB3-B219-4DAA-BD57-111727302A75}" destId="{21650DB9-19E8-4173-8F6D-5205F2B7E006}" srcOrd="0" destOrd="0" presId="urn:microsoft.com/office/officeart/2009/3/layout/HorizontalOrganizationChart"/>
    <dgm:cxn modelId="{E91237D5-AD86-4C8B-9A93-68E6ABEF0E86}" type="presParOf" srcId="{B0E55DB3-B219-4DAA-BD57-111727302A75}" destId="{6C3291E2-BFEF-452C-ABAD-A2EF730608C5}" srcOrd="1" destOrd="0" presId="urn:microsoft.com/office/officeart/2009/3/layout/HorizontalOrganizationChart"/>
    <dgm:cxn modelId="{B7F7F8DC-5929-4C14-ADDC-5AEA74532612}" type="presParOf" srcId="{119E79E7-AFE2-4D10-A88C-5A2360F9B4A6}" destId="{468674E4-A930-462D-97AA-1B099D48BAFC}" srcOrd="1" destOrd="0" presId="urn:microsoft.com/office/officeart/2009/3/layout/HorizontalOrganizationChart"/>
    <dgm:cxn modelId="{2F8DEA29-4B87-4804-BE09-0F962685B005}" type="presParOf" srcId="{119E79E7-AFE2-4D10-A88C-5A2360F9B4A6}" destId="{B2F94D1B-E46E-4695-8AD0-3A652B0EE031}" srcOrd="2" destOrd="0" presId="urn:microsoft.com/office/officeart/2009/3/layout/HorizontalOrganizationChart"/>
    <dgm:cxn modelId="{5D06B652-B607-4101-A0D6-74C297C236C0}" type="presParOf" srcId="{D0071F92-C53E-47F1-8D80-5954B7DB8177}" destId="{317A5654-5976-4728-8103-F1272B3DF0E4}" srcOrd="4" destOrd="0" presId="urn:microsoft.com/office/officeart/2009/3/layout/HorizontalOrganizationChart"/>
    <dgm:cxn modelId="{6C7442EA-75BD-4828-B950-4010FDD780F7}" type="presParOf" srcId="{D0071F92-C53E-47F1-8D80-5954B7DB8177}" destId="{F61AB1EF-7C06-41B3-B3B0-FA8142C55062}" srcOrd="5" destOrd="0" presId="urn:microsoft.com/office/officeart/2009/3/layout/HorizontalOrganizationChart"/>
    <dgm:cxn modelId="{5825140A-24CA-4E57-B2F4-3AB78BFDA1CC}" type="presParOf" srcId="{F61AB1EF-7C06-41B3-B3B0-FA8142C55062}" destId="{57C53DB2-C867-4D49-88A6-5A4F4FADDD9E}" srcOrd="0" destOrd="0" presId="urn:microsoft.com/office/officeart/2009/3/layout/HorizontalOrganizationChart"/>
    <dgm:cxn modelId="{572B53A3-453B-49A1-BCE1-4528E6E71737}" type="presParOf" srcId="{57C53DB2-C867-4D49-88A6-5A4F4FADDD9E}" destId="{FD513F45-3AC8-4E33-BBC5-03CADFFE8665}" srcOrd="0" destOrd="0" presId="urn:microsoft.com/office/officeart/2009/3/layout/HorizontalOrganizationChart"/>
    <dgm:cxn modelId="{C863C107-E3F7-4E62-A56D-136A2041E2AF}" type="presParOf" srcId="{57C53DB2-C867-4D49-88A6-5A4F4FADDD9E}" destId="{EE9C5DEC-A6A3-49A8-919B-81DCB21E5513}" srcOrd="1" destOrd="0" presId="urn:microsoft.com/office/officeart/2009/3/layout/HorizontalOrganizationChart"/>
    <dgm:cxn modelId="{2257C877-0F49-4383-B0BB-C43448109ACF}" type="presParOf" srcId="{F61AB1EF-7C06-41B3-B3B0-FA8142C55062}" destId="{1AA91AD6-573D-47BD-8742-5992A3625F6B}" srcOrd="1" destOrd="0" presId="urn:microsoft.com/office/officeart/2009/3/layout/HorizontalOrganizationChart"/>
    <dgm:cxn modelId="{8D56DEE6-2BFF-4646-8FFE-2DEC06C4C2CB}" type="presParOf" srcId="{F61AB1EF-7C06-41B3-B3B0-FA8142C55062}" destId="{0F84D406-4098-49CB-9FE9-EA2173031D43}" srcOrd="2" destOrd="0" presId="urn:microsoft.com/office/officeart/2009/3/layout/HorizontalOrganizationChart"/>
    <dgm:cxn modelId="{F7E565F8-9293-4476-B0EB-0D03AC444E8A}" type="presParOf" srcId="{FA667D9D-954A-4BEF-B60E-C34630DCD11A}" destId="{70640248-38B9-456A-91E8-5FE535D02BE6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B8E760-3569-4E7F-9F7E-EBE1E48CA00A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710FDAA-CAF5-4377-962D-5A37D99841F6}">
      <dgm:prSet phldrT="[Text]" custT="1"/>
      <dgm:spPr>
        <a:solidFill>
          <a:srgbClr val="92D050"/>
        </a:solidFill>
      </dgm:spPr>
      <dgm:t>
        <a:bodyPr spcFirstLastPara="0" vert="horz" wrap="square" lIns="12065" tIns="12065" rIns="12065" bIns="12065" numCol="1" spcCol="1270" anchor="ctr" anchorCtr="0"/>
        <a:lstStyle/>
        <a:p>
          <a:pPr rtl="1"/>
          <a:r>
            <a:rPr lang="fa-IR" sz="1800" kern="1200" dirty="0">
              <a:latin typeface="B Yagut" pitchFamily="2" charset="-78"/>
              <a:cs typeface="B Yagut" pitchFamily="2" charset="-78"/>
            </a:rPr>
            <a:t>70 درصد مساحت فضای سبز شهری جهت بهینه سازی مصرف آب در دست اقدام برای مطالعه</a:t>
          </a:r>
          <a:endParaRPr lang="en-US" sz="1800" kern="1200" dirty="0">
            <a:cs typeface="B Yagut" panose="00000400000000000000" pitchFamily="2" charset="-78"/>
          </a:endParaRPr>
        </a:p>
      </dgm:t>
    </dgm:pt>
    <dgm:pt modelId="{8A956318-800C-4EE3-8417-B42C1552F24C}" type="parTrans" cxnId="{9FC01CC4-7E4F-4227-9FA5-CF57C2D779C4}">
      <dgm:prSet/>
      <dgm:spPr/>
      <dgm:t>
        <a:bodyPr/>
        <a:lstStyle/>
        <a:p>
          <a:pPr rtl="1"/>
          <a:endParaRPr lang="en-US" sz="1800">
            <a:cs typeface="B Yagut" panose="00000400000000000000" pitchFamily="2" charset="-78"/>
          </a:endParaRPr>
        </a:p>
      </dgm:t>
    </dgm:pt>
    <dgm:pt modelId="{192C6807-EA63-4FAD-B11E-2039A2527E6B}" type="sibTrans" cxnId="{9FC01CC4-7E4F-4227-9FA5-CF57C2D779C4}">
      <dgm:prSet/>
      <dgm:spPr/>
      <dgm:t>
        <a:bodyPr/>
        <a:lstStyle/>
        <a:p>
          <a:pPr rtl="1"/>
          <a:endParaRPr lang="en-US" sz="1800">
            <a:cs typeface="B Yagut" panose="00000400000000000000" pitchFamily="2" charset="-78"/>
          </a:endParaRPr>
        </a:p>
      </dgm:t>
    </dgm:pt>
    <dgm:pt modelId="{E6695C8C-8A0B-4DE0-B7DD-03C2BA74D609}">
      <dgm:prSet phldrT="[Text]" custT="1"/>
      <dgm:spPr/>
      <dgm:t>
        <a:bodyPr/>
        <a:lstStyle/>
        <a:p>
          <a:pPr algn="ctr" rtl="1"/>
          <a:r>
            <a:rPr lang="fa-IR" sz="1800" dirty="0">
              <a:cs typeface="B Yagut" panose="00000400000000000000" pitchFamily="2" charset="-78"/>
            </a:rPr>
            <a:t>جلوگیری از کاهش فشار آب</a:t>
          </a:r>
          <a:endParaRPr lang="en-US" sz="1800" dirty="0">
            <a:cs typeface="B Yagut" panose="00000400000000000000" pitchFamily="2" charset="-78"/>
          </a:endParaRPr>
        </a:p>
      </dgm:t>
    </dgm:pt>
    <dgm:pt modelId="{BFE2FB22-6DD2-41A2-9C41-C652349D2B4E}" type="parTrans" cxnId="{3BD01BDD-589E-472F-BDB8-0A30EC4E215B}">
      <dgm:prSet/>
      <dgm:spPr/>
      <dgm:t>
        <a:bodyPr/>
        <a:lstStyle/>
        <a:p>
          <a:pPr rtl="1"/>
          <a:endParaRPr lang="en-US" sz="1800">
            <a:cs typeface="B Yagut" panose="00000400000000000000" pitchFamily="2" charset="-78"/>
          </a:endParaRPr>
        </a:p>
      </dgm:t>
    </dgm:pt>
    <dgm:pt modelId="{C08CC502-B96B-4CB0-856C-80015346A46F}" type="sibTrans" cxnId="{3BD01BDD-589E-472F-BDB8-0A30EC4E215B}">
      <dgm:prSet/>
      <dgm:spPr/>
      <dgm:t>
        <a:bodyPr/>
        <a:lstStyle/>
        <a:p>
          <a:pPr rtl="1"/>
          <a:endParaRPr lang="en-US" sz="1800">
            <a:cs typeface="B Yagut" panose="00000400000000000000" pitchFamily="2" charset="-78"/>
          </a:endParaRPr>
        </a:p>
      </dgm:t>
    </dgm:pt>
    <dgm:pt modelId="{768150C8-903A-436E-AC45-EF89755DE069}">
      <dgm:prSet phldrT="[Text]" custT="1"/>
      <dgm:spPr/>
      <dgm:t>
        <a:bodyPr/>
        <a:lstStyle/>
        <a:p>
          <a:pPr algn="ctr" rtl="1"/>
          <a:r>
            <a:rPr lang="fa-IR" sz="1800" dirty="0">
              <a:cs typeface="B Yagut" panose="00000400000000000000" pitchFamily="2" charset="-78"/>
            </a:rPr>
            <a:t>حذف انشعاب و کاهش آب بهای شرب (حذف 205 رشته انشعاب)</a:t>
          </a:r>
          <a:endParaRPr lang="en-US" sz="1800" dirty="0">
            <a:cs typeface="B Yagut" panose="00000400000000000000" pitchFamily="2" charset="-78"/>
          </a:endParaRPr>
        </a:p>
      </dgm:t>
    </dgm:pt>
    <dgm:pt modelId="{68C2370D-6E26-416D-96DE-139F036BBAA4}" type="parTrans" cxnId="{29899AB7-D597-47F2-8058-7CFC1012B2AD}">
      <dgm:prSet/>
      <dgm:spPr/>
      <dgm:t>
        <a:bodyPr/>
        <a:lstStyle/>
        <a:p>
          <a:pPr rtl="1"/>
          <a:endParaRPr lang="en-US" sz="1800">
            <a:cs typeface="B Yagut" panose="00000400000000000000" pitchFamily="2" charset="-78"/>
          </a:endParaRPr>
        </a:p>
      </dgm:t>
    </dgm:pt>
    <dgm:pt modelId="{45877D4F-13AB-4040-9914-59C9062CDC11}" type="sibTrans" cxnId="{29899AB7-D597-47F2-8058-7CFC1012B2AD}">
      <dgm:prSet/>
      <dgm:spPr/>
      <dgm:t>
        <a:bodyPr/>
        <a:lstStyle/>
        <a:p>
          <a:pPr rtl="1"/>
          <a:endParaRPr lang="en-US" sz="1800">
            <a:cs typeface="B Yagut" panose="00000400000000000000" pitchFamily="2" charset="-78"/>
          </a:endParaRPr>
        </a:p>
      </dgm:t>
    </dgm:pt>
    <dgm:pt modelId="{FC2B82E4-3A4A-4B0E-9803-0B801CB4DA66}">
      <dgm:prSet phldrT="[Text]" custT="1"/>
      <dgm:spPr/>
      <dgm:t>
        <a:bodyPr/>
        <a:lstStyle/>
        <a:p>
          <a:pPr algn="ctr" rtl="1"/>
          <a:r>
            <a:rPr lang="fa-IR" sz="1800" dirty="0">
              <a:cs typeface="B Yagut" panose="00000400000000000000" pitchFamily="2" charset="-78"/>
            </a:rPr>
            <a:t>افزایش کیفیت فضای سبز</a:t>
          </a:r>
          <a:endParaRPr lang="en-US" sz="1800" dirty="0">
            <a:cs typeface="B Yagut" panose="00000400000000000000" pitchFamily="2" charset="-78"/>
          </a:endParaRPr>
        </a:p>
      </dgm:t>
    </dgm:pt>
    <dgm:pt modelId="{12BDEDED-7076-4DFA-9A70-55B6C634CBD8}" type="parTrans" cxnId="{826C393D-F4F4-4015-8E03-17F5CDF2A544}">
      <dgm:prSet/>
      <dgm:spPr/>
      <dgm:t>
        <a:bodyPr/>
        <a:lstStyle/>
        <a:p>
          <a:pPr rtl="1"/>
          <a:endParaRPr lang="en-US" sz="1800">
            <a:cs typeface="B Yagut" panose="00000400000000000000" pitchFamily="2" charset="-78"/>
          </a:endParaRPr>
        </a:p>
      </dgm:t>
    </dgm:pt>
    <dgm:pt modelId="{4F4F5427-01B5-4BB9-82B6-1DADC1F31C3F}" type="sibTrans" cxnId="{826C393D-F4F4-4015-8E03-17F5CDF2A544}">
      <dgm:prSet/>
      <dgm:spPr/>
      <dgm:t>
        <a:bodyPr/>
        <a:lstStyle/>
        <a:p>
          <a:pPr rtl="1"/>
          <a:endParaRPr lang="en-US" sz="1800">
            <a:cs typeface="B Yagut" panose="00000400000000000000" pitchFamily="2" charset="-78"/>
          </a:endParaRPr>
        </a:p>
      </dgm:t>
    </dgm:pt>
    <dgm:pt modelId="{FA3D7829-14FE-4350-AA83-83AD0AB4EA1B}">
      <dgm:prSet phldrT="[Text]" custT="1"/>
      <dgm:spPr/>
      <dgm:t>
        <a:bodyPr/>
        <a:lstStyle/>
        <a:p>
          <a:pPr algn="ctr" rtl="1"/>
          <a:r>
            <a:rPr lang="fa-IR" sz="1800" dirty="0">
              <a:cs typeface="B Yagut" panose="00000400000000000000" pitchFamily="2" charset="-78"/>
            </a:rPr>
            <a:t>جلوگیری از هدر رفت منابع آب و مالی</a:t>
          </a:r>
          <a:endParaRPr lang="en-US" sz="1800" dirty="0">
            <a:cs typeface="B Yagut" panose="00000400000000000000" pitchFamily="2" charset="-78"/>
          </a:endParaRPr>
        </a:p>
      </dgm:t>
    </dgm:pt>
    <dgm:pt modelId="{A1B85C6D-35F7-4778-BA5D-EB0269B26F8D}" type="parTrans" cxnId="{3D3389B0-18C1-4ED8-B07A-1FECDC8846AD}">
      <dgm:prSet/>
      <dgm:spPr/>
      <dgm:t>
        <a:bodyPr/>
        <a:lstStyle/>
        <a:p>
          <a:endParaRPr lang="en-US" sz="1800"/>
        </a:p>
      </dgm:t>
    </dgm:pt>
    <dgm:pt modelId="{FBB024B8-594E-422E-BBDA-EA85BB8FA406}" type="sibTrans" cxnId="{3D3389B0-18C1-4ED8-B07A-1FECDC8846AD}">
      <dgm:prSet/>
      <dgm:spPr/>
      <dgm:t>
        <a:bodyPr/>
        <a:lstStyle/>
        <a:p>
          <a:endParaRPr lang="en-US" sz="1800"/>
        </a:p>
      </dgm:t>
    </dgm:pt>
    <dgm:pt modelId="{59603308-C920-4512-B7FE-FEF58EEAE943}">
      <dgm:prSet custT="1"/>
      <dgm:spPr>
        <a:solidFill>
          <a:srgbClr val="92D050"/>
        </a:solidFill>
      </dgm:spPr>
      <dgm:t>
        <a:bodyPr/>
        <a:lstStyle/>
        <a:p>
          <a:r>
            <a:rPr lang="fa-IR" sz="18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Gill Sans MT" panose="020B0502020104020203"/>
              <a:ea typeface="+mn-ea"/>
              <a:cs typeface="B Yagut" panose="00000400000000000000" pitchFamily="2" charset="-78"/>
            </a:rPr>
            <a:t>انعقاد قرارداد نرم افزار مدیریت و نظارت بر آبیاری </a:t>
          </a:r>
          <a:endParaRPr lang="en-US" sz="18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Gill Sans MT" panose="020B0502020104020203"/>
            <a:ea typeface="+mn-ea"/>
            <a:cs typeface="B Yagut" panose="00000400000000000000" pitchFamily="2" charset="-78"/>
          </a:endParaRPr>
        </a:p>
      </dgm:t>
    </dgm:pt>
    <dgm:pt modelId="{6C6BAAFD-929C-4BD8-81A0-21034D539193}" type="parTrans" cxnId="{2B948A16-6330-412C-9A9D-FAD2A64AEFED}">
      <dgm:prSet/>
      <dgm:spPr/>
      <dgm:t>
        <a:bodyPr/>
        <a:lstStyle/>
        <a:p>
          <a:endParaRPr lang="en-US"/>
        </a:p>
      </dgm:t>
    </dgm:pt>
    <dgm:pt modelId="{7471B9CC-EF44-4290-B61E-B4976B5288EB}" type="sibTrans" cxnId="{2B948A16-6330-412C-9A9D-FAD2A64AEFED}">
      <dgm:prSet/>
      <dgm:spPr/>
      <dgm:t>
        <a:bodyPr/>
        <a:lstStyle/>
        <a:p>
          <a:endParaRPr lang="en-US"/>
        </a:p>
      </dgm:t>
    </dgm:pt>
    <dgm:pt modelId="{7EECF42F-00F1-4E0D-96D1-5ED051135189}" type="pres">
      <dgm:prSet presAssocID="{5BB8E760-3569-4E7F-9F7E-EBE1E48CA00A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FA667D9D-954A-4BEF-B60E-C34630DCD11A}" type="pres">
      <dgm:prSet presAssocID="{6710FDAA-CAF5-4377-962D-5A37D99841F6}" presName="hierRoot1" presStyleCnt="0">
        <dgm:presLayoutVars>
          <dgm:hierBranch val="init"/>
        </dgm:presLayoutVars>
      </dgm:prSet>
      <dgm:spPr/>
    </dgm:pt>
    <dgm:pt modelId="{B1B3CDA7-32F0-4019-AE10-709027FD315F}" type="pres">
      <dgm:prSet presAssocID="{6710FDAA-CAF5-4377-962D-5A37D99841F6}" presName="rootComposite1" presStyleCnt="0"/>
      <dgm:spPr/>
    </dgm:pt>
    <dgm:pt modelId="{C624C05E-6EED-4005-B9D3-77FDB776FA9F}" type="pres">
      <dgm:prSet presAssocID="{6710FDAA-CAF5-4377-962D-5A37D99841F6}" presName="rootText1" presStyleLbl="node0" presStyleIdx="0" presStyleCnt="2" custScaleX="225322" custScaleY="137333">
        <dgm:presLayoutVars>
          <dgm:chPref val="3"/>
        </dgm:presLayoutVars>
      </dgm:prSet>
      <dgm:spPr>
        <a:xfrm>
          <a:off x="3968" y="2146465"/>
          <a:ext cx="3690937" cy="1125735"/>
        </a:xfrm>
        <a:prstGeom prst="rect">
          <a:avLst/>
        </a:prstGeom>
      </dgm:spPr>
      <dgm:t>
        <a:bodyPr/>
        <a:lstStyle/>
        <a:p>
          <a:pPr rtl="1"/>
          <a:endParaRPr lang="fa-IR"/>
        </a:p>
      </dgm:t>
    </dgm:pt>
    <dgm:pt modelId="{94C560AA-51C6-49AC-92E6-9C26941DD9D2}" type="pres">
      <dgm:prSet presAssocID="{6710FDAA-CAF5-4377-962D-5A37D99841F6}" presName="rootConnector1" presStyleLbl="node1" presStyleIdx="0" presStyleCnt="0"/>
      <dgm:spPr/>
      <dgm:t>
        <a:bodyPr/>
        <a:lstStyle/>
        <a:p>
          <a:pPr rtl="1"/>
          <a:endParaRPr lang="fa-IR"/>
        </a:p>
      </dgm:t>
    </dgm:pt>
    <dgm:pt modelId="{D0071F92-C53E-47F1-8D80-5954B7DB8177}" type="pres">
      <dgm:prSet presAssocID="{6710FDAA-CAF5-4377-962D-5A37D99841F6}" presName="hierChild2" presStyleCnt="0"/>
      <dgm:spPr/>
    </dgm:pt>
    <dgm:pt modelId="{8DF70343-B79E-4148-8A7A-08484C027268}" type="pres">
      <dgm:prSet presAssocID="{BFE2FB22-6DD2-41A2-9C41-C652349D2B4E}" presName="Name66" presStyleLbl="parChTrans1D2" presStyleIdx="0" presStyleCnt="4"/>
      <dgm:spPr/>
      <dgm:t>
        <a:bodyPr/>
        <a:lstStyle/>
        <a:p>
          <a:pPr rtl="1"/>
          <a:endParaRPr lang="fa-IR"/>
        </a:p>
      </dgm:t>
    </dgm:pt>
    <dgm:pt modelId="{68C3AE82-1F35-4DE1-8BF6-5E537993F643}" type="pres">
      <dgm:prSet presAssocID="{E6695C8C-8A0B-4DE0-B7DD-03C2BA74D609}" presName="hierRoot2" presStyleCnt="0">
        <dgm:presLayoutVars>
          <dgm:hierBranch val="init"/>
        </dgm:presLayoutVars>
      </dgm:prSet>
      <dgm:spPr/>
    </dgm:pt>
    <dgm:pt modelId="{2F952D58-5EF2-41FF-8D6A-FA31BB15E383}" type="pres">
      <dgm:prSet presAssocID="{E6695C8C-8A0B-4DE0-B7DD-03C2BA74D609}" presName="rootComposite" presStyleCnt="0"/>
      <dgm:spPr/>
    </dgm:pt>
    <dgm:pt modelId="{4909D39A-33DC-41AA-AF0E-097EB77F4234}" type="pres">
      <dgm:prSet presAssocID="{E6695C8C-8A0B-4DE0-B7DD-03C2BA74D609}" presName="rootText" presStyleLbl="node2" presStyleIdx="0" presStyleCnt="4" custScaleX="218131" custLinFactNeighborY="-417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C5CBE13A-0ED6-4401-A05A-EB10DE2DB70C}" type="pres">
      <dgm:prSet presAssocID="{E6695C8C-8A0B-4DE0-B7DD-03C2BA74D609}" presName="rootConnector" presStyleLbl="node2" presStyleIdx="0" presStyleCnt="4"/>
      <dgm:spPr/>
      <dgm:t>
        <a:bodyPr/>
        <a:lstStyle/>
        <a:p>
          <a:pPr rtl="1"/>
          <a:endParaRPr lang="fa-IR"/>
        </a:p>
      </dgm:t>
    </dgm:pt>
    <dgm:pt modelId="{C44296D9-0532-4032-AAB9-3DAF0AC00C9C}" type="pres">
      <dgm:prSet presAssocID="{E6695C8C-8A0B-4DE0-B7DD-03C2BA74D609}" presName="hierChild4" presStyleCnt="0"/>
      <dgm:spPr/>
    </dgm:pt>
    <dgm:pt modelId="{5BFB501B-2EBD-440B-9160-4E4DB67FBE33}" type="pres">
      <dgm:prSet presAssocID="{E6695C8C-8A0B-4DE0-B7DD-03C2BA74D609}" presName="hierChild5" presStyleCnt="0"/>
      <dgm:spPr/>
    </dgm:pt>
    <dgm:pt modelId="{FEA2862A-C47A-4BBE-AC27-C8872268379A}" type="pres">
      <dgm:prSet presAssocID="{68C2370D-6E26-416D-96DE-139F036BBAA4}" presName="Name66" presStyleLbl="parChTrans1D2" presStyleIdx="1" presStyleCnt="4"/>
      <dgm:spPr/>
      <dgm:t>
        <a:bodyPr/>
        <a:lstStyle/>
        <a:p>
          <a:pPr rtl="1"/>
          <a:endParaRPr lang="fa-IR"/>
        </a:p>
      </dgm:t>
    </dgm:pt>
    <dgm:pt modelId="{119E79E7-AFE2-4D10-A88C-5A2360F9B4A6}" type="pres">
      <dgm:prSet presAssocID="{768150C8-903A-436E-AC45-EF89755DE069}" presName="hierRoot2" presStyleCnt="0">
        <dgm:presLayoutVars>
          <dgm:hierBranch val="init"/>
        </dgm:presLayoutVars>
      </dgm:prSet>
      <dgm:spPr/>
    </dgm:pt>
    <dgm:pt modelId="{B0E55DB3-B219-4DAA-BD57-111727302A75}" type="pres">
      <dgm:prSet presAssocID="{768150C8-903A-436E-AC45-EF89755DE069}" presName="rootComposite" presStyleCnt="0"/>
      <dgm:spPr/>
    </dgm:pt>
    <dgm:pt modelId="{21650DB9-19E8-4173-8F6D-5205F2B7E006}" type="pres">
      <dgm:prSet presAssocID="{768150C8-903A-436E-AC45-EF89755DE069}" presName="rootText" presStyleLbl="node2" presStyleIdx="1" presStyleCnt="4" custScaleX="21813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6C3291E2-BFEF-452C-ABAD-A2EF730608C5}" type="pres">
      <dgm:prSet presAssocID="{768150C8-903A-436E-AC45-EF89755DE069}" presName="rootConnector" presStyleLbl="node2" presStyleIdx="1" presStyleCnt="4"/>
      <dgm:spPr/>
      <dgm:t>
        <a:bodyPr/>
        <a:lstStyle/>
        <a:p>
          <a:pPr rtl="1"/>
          <a:endParaRPr lang="fa-IR"/>
        </a:p>
      </dgm:t>
    </dgm:pt>
    <dgm:pt modelId="{468674E4-A930-462D-97AA-1B099D48BAFC}" type="pres">
      <dgm:prSet presAssocID="{768150C8-903A-436E-AC45-EF89755DE069}" presName="hierChild4" presStyleCnt="0"/>
      <dgm:spPr/>
    </dgm:pt>
    <dgm:pt modelId="{B2F94D1B-E46E-4695-8AD0-3A652B0EE031}" type="pres">
      <dgm:prSet presAssocID="{768150C8-903A-436E-AC45-EF89755DE069}" presName="hierChild5" presStyleCnt="0"/>
      <dgm:spPr/>
    </dgm:pt>
    <dgm:pt modelId="{E0B3C2B5-C87D-42A3-9620-5CC9D8D7B359}" type="pres">
      <dgm:prSet presAssocID="{A1B85C6D-35F7-4778-BA5D-EB0269B26F8D}" presName="Name66" presStyleLbl="parChTrans1D2" presStyleIdx="2" presStyleCnt="4"/>
      <dgm:spPr/>
      <dgm:t>
        <a:bodyPr/>
        <a:lstStyle/>
        <a:p>
          <a:pPr rtl="1"/>
          <a:endParaRPr lang="fa-IR"/>
        </a:p>
      </dgm:t>
    </dgm:pt>
    <dgm:pt modelId="{F3F01C9B-151D-40A7-9FBC-5623D2C6D789}" type="pres">
      <dgm:prSet presAssocID="{FA3D7829-14FE-4350-AA83-83AD0AB4EA1B}" presName="hierRoot2" presStyleCnt="0">
        <dgm:presLayoutVars>
          <dgm:hierBranch val="init"/>
        </dgm:presLayoutVars>
      </dgm:prSet>
      <dgm:spPr/>
    </dgm:pt>
    <dgm:pt modelId="{DB321F89-D311-49A9-9137-F5C032B532E5}" type="pres">
      <dgm:prSet presAssocID="{FA3D7829-14FE-4350-AA83-83AD0AB4EA1B}" presName="rootComposite" presStyleCnt="0"/>
      <dgm:spPr/>
    </dgm:pt>
    <dgm:pt modelId="{2ACAAFBC-1DC3-4F1F-8CC1-D60E61A4B26A}" type="pres">
      <dgm:prSet presAssocID="{FA3D7829-14FE-4350-AA83-83AD0AB4EA1B}" presName="rootText" presStyleLbl="node2" presStyleIdx="2" presStyleCnt="4" custScaleX="21813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A945218C-EEEC-4B2C-9E90-A65BBCAC4914}" type="pres">
      <dgm:prSet presAssocID="{FA3D7829-14FE-4350-AA83-83AD0AB4EA1B}" presName="rootConnector" presStyleLbl="node2" presStyleIdx="2" presStyleCnt="4"/>
      <dgm:spPr/>
      <dgm:t>
        <a:bodyPr/>
        <a:lstStyle/>
        <a:p>
          <a:pPr rtl="1"/>
          <a:endParaRPr lang="fa-IR"/>
        </a:p>
      </dgm:t>
    </dgm:pt>
    <dgm:pt modelId="{7AAC22D3-572F-4EA7-BAA8-5689372380ED}" type="pres">
      <dgm:prSet presAssocID="{FA3D7829-14FE-4350-AA83-83AD0AB4EA1B}" presName="hierChild4" presStyleCnt="0"/>
      <dgm:spPr/>
    </dgm:pt>
    <dgm:pt modelId="{660F3532-641A-48CB-AF7A-A7B9D2E7F5B2}" type="pres">
      <dgm:prSet presAssocID="{FA3D7829-14FE-4350-AA83-83AD0AB4EA1B}" presName="hierChild5" presStyleCnt="0"/>
      <dgm:spPr/>
    </dgm:pt>
    <dgm:pt modelId="{317A5654-5976-4728-8103-F1272B3DF0E4}" type="pres">
      <dgm:prSet presAssocID="{12BDEDED-7076-4DFA-9A70-55B6C634CBD8}" presName="Name66" presStyleLbl="parChTrans1D2" presStyleIdx="3" presStyleCnt="4"/>
      <dgm:spPr/>
      <dgm:t>
        <a:bodyPr/>
        <a:lstStyle/>
        <a:p>
          <a:pPr rtl="1"/>
          <a:endParaRPr lang="fa-IR"/>
        </a:p>
      </dgm:t>
    </dgm:pt>
    <dgm:pt modelId="{F61AB1EF-7C06-41B3-B3B0-FA8142C55062}" type="pres">
      <dgm:prSet presAssocID="{FC2B82E4-3A4A-4B0E-9803-0B801CB4DA66}" presName="hierRoot2" presStyleCnt="0">
        <dgm:presLayoutVars>
          <dgm:hierBranch val="init"/>
        </dgm:presLayoutVars>
      </dgm:prSet>
      <dgm:spPr/>
    </dgm:pt>
    <dgm:pt modelId="{57C53DB2-C867-4D49-88A6-5A4F4FADDD9E}" type="pres">
      <dgm:prSet presAssocID="{FC2B82E4-3A4A-4B0E-9803-0B801CB4DA66}" presName="rootComposite" presStyleCnt="0"/>
      <dgm:spPr/>
    </dgm:pt>
    <dgm:pt modelId="{FD513F45-3AC8-4E33-BBC5-03CADFFE8665}" type="pres">
      <dgm:prSet presAssocID="{FC2B82E4-3A4A-4B0E-9803-0B801CB4DA66}" presName="rootText" presStyleLbl="node2" presStyleIdx="3" presStyleCnt="4" custScaleX="21813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EE9C5DEC-A6A3-49A8-919B-81DCB21E5513}" type="pres">
      <dgm:prSet presAssocID="{FC2B82E4-3A4A-4B0E-9803-0B801CB4DA66}" presName="rootConnector" presStyleLbl="node2" presStyleIdx="3" presStyleCnt="4"/>
      <dgm:spPr/>
      <dgm:t>
        <a:bodyPr/>
        <a:lstStyle/>
        <a:p>
          <a:pPr rtl="1"/>
          <a:endParaRPr lang="fa-IR"/>
        </a:p>
      </dgm:t>
    </dgm:pt>
    <dgm:pt modelId="{1AA91AD6-573D-47BD-8742-5992A3625F6B}" type="pres">
      <dgm:prSet presAssocID="{FC2B82E4-3A4A-4B0E-9803-0B801CB4DA66}" presName="hierChild4" presStyleCnt="0"/>
      <dgm:spPr/>
    </dgm:pt>
    <dgm:pt modelId="{0F84D406-4098-49CB-9FE9-EA2173031D43}" type="pres">
      <dgm:prSet presAssocID="{FC2B82E4-3A4A-4B0E-9803-0B801CB4DA66}" presName="hierChild5" presStyleCnt="0"/>
      <dgm:spPr/>
    </dgm:pt>
    <dgm:pt modelId="{70640248-38B9-456A-91E8-5FE535D02BE6}" type="pres">
      <dgm:prSet presAssocID="{6710FDAA-CAF5-4377-962D-5A37D99841F6}" presName="hierChild3" presStyleCnt="0"/>
      <dgm:spPr/>
    </dgm:pt>
    <dgm:pt modelId="{62D95CC0-C125-42B3-832C-9072CDC98244}" type="pres">
      <dgm:prSet presAssocID="{59603308-C920-4512-B7FE-FEF58EEAE943}" presName="hierRoot1" presStyleCnt="0">
        <dgm:presLayoutVars>
          <dgm:hierBranch val="init"/>
        </dgm:presLayoutVars>
      </dgm:prSet>
      <dgm:spPr/>
    </dgm:pt>
    <dgm:pt modelId="{BA70BEE6-A376-4E70-83B6-93C609E80CD7}" type="pres">
      <dgm:prSet presAssocID="{59603308-C920-4512-B7FE-FEF58EEAE943}" presName="rootComposite1" presStyleCnt="0"/>
      <dgm:spPr/>
    </dgm:pt>
    <dgm:pt modelId="{6D776058-3D69-4DEE-ABC6-B4133726C322}" type="pres">
      <dgm:prSet presAssocID="{59603308-C920-4512-B7FE-FEF58EEAE943}" presName="rootText1" presStyleLbl="node0" presStyleIdx="1" presStyleCnt="2" custScaleX="225322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B8C1449F-A32A-42A9-B73F-23D3989D4AF8}" type="pres">
      <dgm:prSet presAssocID="{59603308-C920-4512-B7FE-FEF58EEAE943}" presName="rootConnector1" presStyleLbl="node1" presStyleIdx="0" presStyleCnt="0"/>
      <dgm:spPr/>
      <dgm:t>
        <a:bodyPr/>
        <a:lstStyle/>
        <a:p>
          <a:pPr rtl="1"/>
          <a:endParaRPr lang="fa-IR"/>
        </a:p>
      </dgm:t>
    </dgm:pt>
    <dgm:pt modelId="{7EE95AAA-82BF-46FE-B079-47A921CF3793}" type="pres">
      <dgm:prSet presAssocID="{59603308-C920-4512-B7FE-FEF58EEAE943}" presName="hierChild2" presStyleCnt="0"/>
      <dgm:spPr/>
    </dgm:pt>
    <dgm:pt modelId="{7D8224F3-C539-42EF-9E03-70A84D95748F}" type="pres">
      <dgm:prSet presAssocID="{59603308-C920-4512-B7FE-FEF58EEAE943}" presName="hierChild3" presStyleCnt="0"/>
      <dgm:spPr/>
    </dgm:pt>
  </dgm:ptLst>
  <dgm:cxnLst>
    <dgm:cxn modelId="{30444742-0F46-47C8-8D9F-FD1064FA2B93}" type="presOf" srcId="{6710FDAA-CAF5-4377-962D-5A37D99841F6}" destId="{C624C05E-6EED-4005-B9D3-77FDB776FA9F}" srcOrd="0" destOrd="0" presId="urn:microsoft.com/office/officeart/2009/3/layout/HorizontalOrganizationChart"/>
    <dgm:cxn modelId="{54A1B548-5D2E-4422-9900-E824A5FEA554}" type="presOf" srcId="{768150C8-903A-436E-AC45-EF89755DE069}" destId="{6C3291E2-BFEF-452C-ABAD-A2EF730608C5}" srcOrd="1" destOrd="0" presId="urn:microsoft.com/office/officeart/2009/3/layout/HorizontalOrganizationChart"/>
    <dgm:cxn modelId="{3AB376BF-B23F-4D3B-A29D-AB52BDE7C159}" type="presOf" srcId="{5BB8E760-3569-4E7F-9F7E-EBE1E48CA00A}" destId="{7EECF42F-00F1-4E0D-96D1-5ED051135189}" srcOrd="0" destOrd="0" presId="urn:microsoft.com/office/officeart/2009/3/layout/HorizontalOrganizationChart"/>
    <dgm:cxn modelId="{29899AB7-D597-47F2-8058-7CFC1012B2AD}" srcId="{6710FDAA-CAF5-4377-962D-5A37D99841F6}" destId="{768150C8-903A-436E-AC45-EF89755DE069}" srcOrd="1" destOrd="0" parTransId="{68C2370D-6E26-416D-96DE-139F036BBAA4}" sibTransId="{45877D4F-13AB-4040-9914-59C9062CDC11}"/>
    <dgm:cxn modelId="{826C393D-F4F4-4015-8E03-17F5CDF2A544}" srcId="{6710FDAA-CAF5-4377-962D-5A37D99841F6}" destId="{FC2B82E4-3A4A-4B0E-9803-0B801CB4DA66}" srcOrd="3" destOrd="0" parTransId="{12BDEDED-7076-4DFA-9A70-55B6C634CBD8}" sibTransId="{4F4F5427-01B5-4BB9-82B6-1DADC1F31C3F}"/>
    <dgm:cxn modelId="{4FF2DAEF-21F2-4CB4-A64D-B3B20D5C3B0F}" type="presOf" srcId="{59603308-C920-4512-B7FE-FEF58EEAE943}" destId="{6D776058-3D69-4DEE-ABC6-B4133726C322}" srcOrd="0" destOrd="0" presId="urn:microsoft.com/office/officeart/2009/3/layout/HorizontalOrganizationChart"/>
    <dgm:cxn modelId="{E5977FC9-EEAE-4A37-B378-A3D7372311D1}" type="presOf" srcId="{E6695C8C-8A0B-4DE0-B7DD-03C2BA74D609}" destId="{C5CBE13A-0ED6-4401-A05A-EB10DE2DB70C}" srcOrd="1" destOrd="0" presId="urn:microsoft.com/office/officeart/2009/3/layout/HorizontalOrganizationChart"/>
    <dgm:cxn modelId="{E1B3DAC9-E610-48FC-840B-CE8076AF67F8}" type="presOf" srcId="{A1B85C6D-35F7-4778-BA5D-EB0269B26F8D}" destId="{E0B3C2B5-C87D-42A3-9620-5CC9D8D7B359}" srcOrd="0" destOrd="0" presId="urn:microsoft.com/office/officeart/2009/3/layout/HorizontalOrganizationChart"/>
    <dgm:cxn modelId="{2021E1AC-8E3C-489E-AEAF-08D289C26921}" type="presOf" srcId="{768150C8-903A-436E-AC45-EF89755DE069}" destId="{21650DB9-19E8-4173-8F6D-5205F2B7E006}" srcOrd="0" destOrd="0" presId="urn:microsoft.com/office/officeart/2009/3/layout/HorizontalOrganizationChart"/>
    <dgm:cxn modelId="{8C6F0F4D-A498-45ED-814D-FF8589F28D20}" type="presOf" srcId="{68C2370D-6E26-416D-96DE-139F036BBAA4}" destId="{FEA2862A-C47A-4BBE-AC27-C8872268379A}" srcOrd="0" destOrd="0" presId="urn:microsoft.com/office/officeart/2009/3/layout/HorizontalOrganizationChart"/>
    <dgm:cxn modelId="{2B948A16-6330-412C-9A9D-FAD2A64AEFED}" srcId="{5BB8E760-3569-4E7F-9F7E-EBE1E48CA00A}" destId="{59603308-C920-4512-B7FE-FEF58EEAE943}" srcOrd="1" destOrd="0" parTransId="{6C6BAAFD-929C-4BD8-81A0-21034D539193}" sibTransId="{7471B9CC-EF44-4290-B61E-B4976B5288EB}"/>
    <dgm:cxn modelId="{4D0A1DF1-9C8E-496C-A94E-DD77C51E6EE6}" type="presOf" srcId="{12BDEDED-7076-4DFA-9A70-55B6C634CBD8}" destId="{317A5654-5976-4728-8103-F1272B3DF0E4}" srcOrd="0" destOrd="0" presId="urn:microsoft.com/office/officeart/2009/3/layout/HorizontalOrganizationChart"/>
    <dgm:cxn modelId="{6BD988A9-0140-4C54-ACA0-E427DC47CA9B}" type="presOf" srcId="{FA3D7829-14FE-4350-AA83-83AD0AB4EA1B}" destId="{2ACAAFBC-1DC3-4F1F-8CC1-D60E61A4B26A}" srcOrd="0" destOrd="0" presId="urn:microsoft.com/office/officeart/2009/3/layout/HorizontalOrganizationChart"/>
    <dgm:cxn modelId="{CD326A71-E87D-4072-8FE9-17C42B5DA7AB}" type="presOf" srcId="{59603308-C920-4512-B7FE-FEF58EEAE943}" destId="{B8C1449F-A32A-42A9-B73F-23D3989D4AF8}" srcOrd="1" destOrd="0" presId="urn:microsoft.com/office/officeart/2009/3/layout/HorizontalOrganizationChart"/>
    <dgm:cxn modelId="{3D3389B0-18C1-4ED8-B07A-1FECDC8846AD}" srcId="{6710FDAA-CAF5-4377-962D-5A37D99841F6}" destId="{FA3D7829-14FE-4350-AA83-83AD0AB4EA1B}" srcOrd="2" destOrd="0" parTransId="{A1B85C6D-35F7-4778-BA5D-EB0269B26F8D}" sibTransId="{FBB024B8-594E-422E-BBDA-EA85BB8FA406}"/>
    <dgm:cxn modelId="{C314F1A7-436E-433A-A7D8-27A5E6DE51B1}" type="presOf" srcId="{FA3D7829-14FE-4350-AA83-83AD0AB4EA1B}" destId="{A945218C-EEEC-4B2C-9E90-A65BBCAC4914}" srcOrd="1" destOrd="0" presId="urn:microsoft.com/office/officeart/2009/3/layout/HorizontalOrganizationChart"/>
    <dgm:cxn modelId="{3BD01BDD-589E-472F-BDB8-0A30EC4E215B}" srcId="{6710FDAA-CAF5-4377-962D-5A37D99841F6}" destId="{E6695C8C-8A0B-4DE0-B7DD-03C2BA74D609}" srcOrd="0" destOrd="0" parTransId="{BFE2FB22-6DD2-41A2-9C41-C652349D2B4E}" sibTransId="{C08CC502-B96B-4CB0-856C-80015346A46F}"/>
    <dgm:cxn modelId="{360957EA-B49F-4580-AA1E-4E3758EE213D}" type="presOf" srcId="{6710FDAA-CAF5-4377-962D-5A37D99841F6}" destId="{94C560AA-51C6-49AC-92E6-9C26941DD9D2}" srcOrd="1" destOrd="0" presId="urn:microsoft.com/office/officeart/2009/3/layout/HorizontalOrganizationChart"/>
    <dgm:cxn modelId="{3CE18D6F-719F-482F-966E-C95241DAB59A}" type="presOf" srcId="{E6695C8C-8A0B-4DE0-B7DD-03C2BA74D609}" destId="{4909D39A-33DC-41AA-AF0E-097EB77F4234}" srcOrd="0" destOrd="0" presId="urn:microsoft.com/office/officeart/2009/3/layout/HorizontalOrganizationChart"/>
    <dgm:cxn modelId="{4F917004-A4A6-41D0-83C9-C27AD8C5A513}" type="presOf" srcId="{FC2B82E4-3A4A-4B0E-9803-0B801CB4DA66}" destId="{FD513F45-3AC8-4E33-BBC5-03CADFFE8665}" srcOrd="0" destOrd="0" presId="urn:microsoft.com/office/officeart/2009/3/layout/HorizontalOrganizationChart"/>
    <dgm:cxn modelId="{9FC01CC4-7E4F-4227-9FA5-CF57C2D779C4}" srcId="{5BB8E760-3569-4E7F-9F7E-EBE1E48CA00A}" destId="{6710FDAA-CAF5-4377-962D-5A37D99841F6}" srcOrd="0" destOrd="0" parTransId="{8A956318-800C-4EE3-8417-B42C1552F24C}" sibTransId="{192C6807-EA63-4FAD-B11E-2039A2527E6B}"/>
    <dgm:cxn modelId="{171D513F-F72E-465C-BF64-CDDB587A3223}" type="presOf" srcId="{BFE2FB22-6DD2-41A2-9C41-C652349D2B4E}" destId="{8DF70343-B79E-4148-8A7A-08484C027268}" srcOrd="0" destOrd="0" presId="urn:microsoft.com/office/officeart/2009/3/layout/HorizontalOrganizationChart"/>
    <dgm:cxn modelId="{D07A8445-0F81-4749-9754-A8533856C5C1}" type="presOf" srcId="{FC2B82E4-3A4A-4B0E-9803-0B801CB4DA66}" destId="{EE9C5DEC-A6A3-49A8-919B-81DCB21E5513}" srcOrd="1" destOrd="0" presId="urn:microsoft.com/office/officeart/2009/3/layout/HorizontalOrganizationChart"/>
    <dgm:cxn modelId="{06F7DF12-ED25-410F-A19A-EEF5820D0984}" type="presParOf" srcId="{7EECF42F-00F1-4E0D-96D1-5ED051135189}" destId="{FA667D9D-954A-4BEF-B60E-C34630DCD11A}" srcOrd="0" destOrd="0" presId="urn:microsoft.com/office/officeart/2009/3/layout/HorizontalOrganizationChart"/>
    <dgm:cxn modelId="{D38C3689-ADA4-4079-97EC-0DFF6AB33719}" type="presParOf" srcId="{FA667D9D-954A-4BEF-B60E-C34630DCD11A}" destId="{B1B3CDA7-32F0-4019-AE10-709027FD315F}" srcOrd="0" destOrd="0" presId="urn:microsoft.com/office/officeart/2009/3/layout/HorizontalOrganizationChart"/>
    <dgm:cxn modelId="{AC5AEACD-C176-4188-9F4E-70923F7AB44E}" type="presParOf" srcId="{B1B3CDA7-32F0-4019-AE10-709027FD315F}" destId="{C624C05E-6EED-4005-B9D3-77FDB776FA9F}" srcOrd="0" destOrd="0" presId="urn:microsoft.com/office/officeart/2009/3/layout/HorizontalOrganizationChart"/>
    <dgm:cxn modelId="{A1D96889-B5E0-4949-9EC7-C14503C9A86E}" type="presParOf" srcId="{B1B3CDA7-32F0-4019-AE10-709027FD315F}" destId="{94C560AA-51C6-49AC-92E6-9C26941DD9D2}" srcOrd="1" destOrd="0" presId="urn:microsoft.com/office/officeart/2009/3/layout/HorizontalOrganizationChart"/>
    <dgm:cxn modelId="{447B752D-F2B6-48D3-B519-A7450E235272}" type="presParOf" srcId="{FA667D9D-954A-4BEF-B60E-C34630DCD11A}" destId="{D0071F92-C53E-47F1-8D80-5954B7DB8177}" srcOrd="1" destOrd="0" presId="urn:microsoft.com/office/officeart/2009/3/layout/HorizontalOrganizationChart"/>
    <dgm:cxn modelId="{30471D74-D5BB-4068-8AC4-7DE7FE7A7DC3}" type="presParOf" srcId="{D0071F92-C53E-47F1-8D80-5954B7DB8177}" destId="{8DF70343-B79E-4148-8A7A-08484C027268}" srcOrd="0" destOrd="0" presId="urn:microsoft.com/office/officeart/2009/3/layout/HorizontalOrganizationChart"/>
    <dgm:cxn modelId="{F464E55C-00BA-4195-A953-52B2025DAFDD}" type="presParOf" srcId="{D0071F92-C53E-47F1-8D80-5954B7DB8177}" destId="{68C3AE82-1F35-4DE1-8BF6-5E537993F643}" srcOrd="1" destOrd="0" presId="urn:microsoft.com/office/officeart/2009/3/layout/HorizontalOrganizationChart"/>
    <dgm:cxn modelId="{7C6E4254-BB7F-4642-AE55-679B2A1B69C9}" type="presParOf" srcId="{68C3AE82-1F35-4DE1-8BF6-5E537993F643}" destId="{2F952D58-5EF2-41FF-8D6A-FA31BB15E383}" srcOrd="0" destOrd="0" presId="urn:microsoft.com/office/officeart/2009/3/layout/HorizontalOrganizationChart"/>
    <dgm:cxn modelId="{67373307-CBEC-431B-A33A-70981A9E847F}" type="presParOf" srcId="{2F952D58-5EF2-41FF-8D6A-FA31BB15E383}" destId="{4909D39A-33DC-41AA-AF0E-097EB77F4234}" srcOrd="0" destOrd="0" presId="urn:microsoft.com/office/officeart/2009/3/layout/HorizontalOrganizationChart"/>
    <dgm:cxn modelId="{753A2140-5EF6-4953-AB51-763620672948}" type="presParOf" srcId="{2F952D58-5EF2-41FF-8D6A-FA31BB15E383}" destId="{C5CBE13A-0ED6-4401-A05A-EB10DE2DB70C}" srcOrd="1" destOrd="0" presId="urn:microsoft.com/office/officeart/2009/3/layout/HorizontalOrganizationChart"/>
    <dgm:cxn modelId="{5049ABC4-398B-4F90-993D-099384AD762D}" type="presParOf" srcId="{68C3AE82-1F35-4DE1-8BF6-5E537993F643}" destId="{C44296D9-0532-4032-AAB9-3DAF0AC00C9C}" srcOrd="1" destOrd="0" presId="urn:microsoft.com/office/officeart/2009/3/layout/HorizontalOrganizationChart"/>
    <dgm:cxn modelId="{2CD03949-D089-40C5-BD1C-7BEB3AEA479A}" type="presParOf" srcId="{68C3AE82-1F35-4DE1-8BF6-5E537993F643}" destId="{5BFB501B-2EBD-440B-9160-4E4DB67FBE33}" srcOrd="2" destOrd="0" presId="urn:microsoft.com/office/officeart/2009/3/layout/HorizontalOrganizationChart"/>
    <dgm:cxn modelId="{279CF131-4A66-4D71-B66A-8450FFDBCBCF}" type="presParOf" srcId="{D0071F92-C53E-47F1-8D80-5954B7DB8177}" destId="{FEA2862A-C47A-4BBE-AC27-C8872268379A}" srcOrd="2" destOrd="0" presId="urn:microsoft.com/office/officeart/2009/3/layout/HorizontalOrganizationChart"/>
    <dgm:cxn modelId="{161A3776-08B4-42D0-A566-5DA8EEAB59E1}" type="presParOf" srcId="{D0071F92-C53E-47F1-8D80-5954B7DB8177}" destId="{119E79E7-AFE2-4D10-A88C-5A2360F9B4A6}" srcOrd="3" destOrd="0" presId="urn:microsoft.com/office/officeart/2009/3/layout/HorizontalOrganizationChart"/>
    <dgm:cxn modelId="{19CB096E-11FC-4305-B866-63CF5AB75A81}" type="presParOf" srcId="{119E79E7-AFE2-4D10-A88C-5A2360F9B4A6}" destId="{B0E55DB3-B219-4DAA-BD57-111727302A75}" srcOrd="0" destOrd="0" presId="urn:microsoft.com/office/officeart/2009/3/layout/HorizontalOrganizationChart"/>
    <dgm:cxn modelId="{1C59DFF0-B706-410A-8A03-0AE501EB9FAC}" type="presParOf" srcId="{B0E55DB3-B219-4DAA-BD57-111727302A75}" destId="{21650DB9-19E8-4173-8F6D-5205F2B7E006}" srcOrd="0" destOrd="0" presId="urn:microsoft.com/office/officeart/2009/3/layout/HorizontalOrganizationChart"/>
    <dgm:cxn modelId="{E91237D5-AD86-4C8B-9A93-68E6ABEF0E86}" type="presParOf" srcId="{B0E55DB3-B219-4DAA-BD57-111727302A75}" destId="{6C3291E2-BFEF-452C-ABAD-A2EF730608C5}" srcOrd="1" destOrd="0" presId="urn:microsoft.com/office/officeart/2009/3/layout/HorizontalOrganizationChart"/>
    <dgm:cxn modelId="{B7F7F8DC-5929-4C14-ADDC-5AEA74532612}" type="presParOf" srcId="{119E79E7-AFE2-4D10-A88C-5A2360F9B4A6}" destId="{468674E4-A930-462D-97AA-1B099D48BAFC}" srcOrd="1" destOrd="0" presId="urn:microsoft.com/office/officeart/2009/3/layout/HorizontalOrganizationChart"/>
    <dgm:cxn modelId="{2F8DEA29-4B87-4804-BE09-0F962685B005}" type="presParOf" srcId="{119E79E7-AFE2-4D10-A88C-5A2360F9B4A6}" destId="{B2F94D1B-E46E-4695-8AD0-3A652B0EE031}" srcOrd="2" destOrd="0" presId="urn:microsoft.com/office/officeart/2009/3/layout/HorizontalOrganizationChart"/>
    <dgm:cxn modelId="{88E72F6D-A1F0-4461-AAD2-F076D844AC99}" type="presParOf" srcId="{D0071F92-C53E-47F1-8D80-5954B7DB8177}" destId="{E0B3C2B5-C87D-42A3-9620-5CC9D8D7B359}" srcOrd="4" destOrd="0" presId="urn:microsoft.com/office/officeart/2009/3/layout/HorizontalOrganizationChart"/>
    <dgm:cxn modelId="{46945D2C-D7FD-4BB8-BA08-D41DED665B9B}" type="presParOf" srcId="{D0071F92-C53E-47F1-8D80-5954B7DB8177}" destId="{F3F01C9B-151D-40A7-9FBC-5623D2C6D789}" srcOrd="5" destOrd="0" presId="urn:microsoft.com/office/officeart/2009/3/layout/HorizontalOrganizationChart"/>
    <dgm:cxn modelId="{CF52A344-0123-4085-8CE6-08194A68946B}" type="presParOf" srcId="{F3F01C9B-151D-40A7-9FBC-5623D2C6D789}" destId="{DB321F89-D311-49A9-9137-F5C032B532E5}" srcOrd="0" destOrd="0" presId="urn:microsoft.com/office/officeart/2009/3/layout/HorizontalOrganizationChart"/>
    <dgm:cxn modelId="{34B518A3-590D-4F76-B443-B79413A3C3DF}" type="presParOf" srcId="{DB321F89-D311-49A9-9137-F5C032B532E5}" destId="{2ACAAFBC-1DC3-4F1F-8CC1-D60E61A4B26A}" srcOrd="0" destOrd="0" presId="urn:microsoft.com/office/officeart/2009/3/layout/HorizontalOrganizationChart"/>
    <dgm:cxn modelId="{84B9B1C4-1B32-407F-B2C9-0140E3D35992}" type="presParOf" srcId="{DB321F89-D311-49A9-9137-F5C032B532E5}" destId="{A945218C-EEEC-4B2C-9E90-A65BBCAC4914}" srcOrd="1" destOrd="0" presId="urn:microsoft.com/office/officeart/2009/3/layout/HorizontalOrganizationChart"/>
    <dgm:cxn modelId="{A6F5A3F8-D3DC-4C42-BC7C-40E34AA3B0AB}" type="presParOf" srcId="{F3F01C9B-151D-40A7-9FBC-5623D2C6D789}" destId="{7AAC22D3-572F-4EA7-BAA8-5689372380ED}" srcOrd="1" destOrd="0" presId="urn:microsoft.com/office/officeart/2009/3/layout/HorizontalOrganizationChart"/>
    <dgm:cxn modelId="{57EE4810-AF2E-4BEE-9BBC-C36471CFA18F}" type="presParOf" srcId="{F3F01C9B-151D-40A7-9FBC-5623D2C6D789}" destId="{660F3532-641A-48CB-AF7A-A7B9D2E7F5B2}" srcOrd="2" destOrd="0" presId="urn:microsoft.com/office/officeart/2009/3/layout/HorizontalOrganizationChart"/>
    <dgm:cxn modelId="{5D06B652-B607-4101-A0D6-74C297C236C0}" type="presParOf" srcId="{D0071F92-C53E-47F1-8D80-5954B7DB8177}" destId="{317A5654-5976-4728-8103-F1272B3DF0E4}" srcOrd="6" destOrd="0" presId="urn:microsoft.com/office/officeart/2009/3/layout/HorizontalOrganizationChart"/>
    <dgm:cxn modelId="{6C7442EA-75BD-4828-B950-4010FDD780F7}" type="presParOf" srcId="{D0071F92-C53E-47F1-8D80-5954B7DB8177}" destId="{F61AB1EF-7C06-41B3-B3B0-FA8142C55062}" srcOrd="7" destOrd="0" presId="urn:microsoft.com/office/officeart/2009/3/layout/HorizontalOrganizationChart"/>
    <dgm:cxn modelId="{5825140A-24CA-4E57-B2F4-3AB78BFDA1CC}" type="presParOf" srcId="{F61AB1EF-7C06-41B3-B3B0-FA8142C55062}" destId="{57C53DB2-C867-4D49-88A6-5A4F4FADDD9E}" srcOrd="0" destOrd="0" presId="urn:microsoft.com/office/officeart/2009/3/layout/HorizontalOrganizationChart"/>
    <dgm:cxn modelId="{572B53A3-453B-49A1-BCE1-4528E6E71737}" type="presParOf" srcId="{57C53DB2-C867-4D49-88A6-5A4F4FADDD9E}" destId="{FD513F45-3AC8-4E33-BBC5-03CADFFE8665}" srcOrd="0" destOrd="0" presId="urn:microsoft.com/office/officeart/2009/3/layout/HorizontalOrganizationChart"/>
    <dgm:cxn modelId="{C863C107-E3F7-4E62-A56D-136A2041E2AF}" type="presParOf" srcId="{57C53DB2-C867-4D49-88A6-5A4F4FADDD9E}" destId="{EE9C5DEC-A6A3-49A8-919B-81DCB21E5513}" srcOrd="1" destOrd="0" presId="urn:microsoft.com/office/officeart/2009/3/layout/HorizontalOrganizationChart"/>
    <dgm:cxn modelId="{2257C877-0F49-4383-B0BB-C43448109ACF}" type="presParOf" srcId="{F61AB1EF-7C06-41B3-B3B0-FA8142C55062}" destId="{1AA91AD6-573D-47BD-8742-5992A3625F6B}" srcOrd="1" destOrd="0" presId="urn:microsoft.com/office/officeart/2009/3/layout/HorizontalOrganizationChart"/>
    <dgm:cxn modelId="{8D56DEE6-2BFF-4646-8FFE-2DEC06C4C2CB}" type="presParOf" srcId="{F61AB1EF-7C06-41B3-B3B0-FA8142C55062}" destId="{0F84D406-4098-49CB-9FE9-EA2173031D43}" srcOrd="2" destOrd="0" presId="urn:microsoft.com/office/officeart/2009/3/layout/HorizontalOrganizationChart"/>
    <dgm:cxn modelId="{F7E565F8-9293-4476-B0EB-0D03AC444E8A}" type="presParOf" srcId="{FA667D9D-954A-4BEF-B60E-C34630DCD11A}" destId="{70640248-38B9-456A-91E8-5FE535D02BE6}" srcOrd="2" destOrd="0" presId="urn:microsoft.com/office/officeart/2009/3/layout/HorizontalOrganizationChart"/>
    <dgm:cxn modelId="{B22F9972-F58D-4168-8E19-75C10FCB70A9}" type="presParOf" srcId="{7EECF42F-00F1-4E0D-96D1-5ED051135189}" destId="{62D95CC0-C125-42B3-832C-9072CDC98244}" srcOrd="1" destOrd="0" presId="urn:microsoft.com/office/officeart/2009/3/layout/HorizontalOrganizationChart"/>
    <dgm:cxn modelId="{CDE6CF8F-47BA-4257-BD7E-4824AF9A2B2C}" type="presParOf" srcId="{62D95CC0-C125-42B3-832C-9072CDC98244}" destId="{BA70BEE6-A376-4E70-83B6-93C609E80CD7}" srcOrd="0" destOrd="0" presId="urn:microsoft.com/office/officeart/2009/3/layout/HorizontalOrganizationChart"/>
    <dgm:cxn modelId="{0E81CF01-3EF4-456B-B757-4317EFBB5EB2}" type="presParOf" srcId="{BA70BEE6-A376-4E70-83B6-93C609E80CD7}" destId="{6D776058-3D69-4DEE-ABC6-B4133726C322}" srcOrd="0" destOrd="0" presId="urn:microsoft.com/office/officeart/2009/3/layout/HorizontalOrganizationChart"/>
    <dgm:cxn modelId="{3983F16F-99D5-40F8-81F9-DCBFD156E5F0}" type="presParOf" srcId="{BA70BEE6-A376-4E70-83B6-93C609E80CD7}" destId="{B8C1449F-A32A-42A9-B73F-23D3989D4AF8}" srcOrd="1" destOrd="0" presId="urn:microsoft.com/office/officeart/2009/3/layout/HorizontalOrganizationChart"/>
    <dgm:cxn modelId="{0D998FDF-D08C-4F91-8487-51774334EA48}" type="presParOf" srcId="{62D95CC0-C125-42B3-832C-9072CDC98244}" destId="{7EE95AAA-82BF-46FE-B079-47A921CF3793}" srcOrd="1" destOrd="0" presId="urn:microsoft.com/office/officeart/2009/3/layout/HorizontalOrganizationChart"/>
    <dgm:cxn modelId="{265DF63F-C9F8-4F91-8A3C-2214DB16834D}" type="presParOf" srcId="{62D95CC0-C125-42B3-832C-9072CDC98244}" destId="{7D8224F3-C539-42EF-9E03-70A84D95748F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9EDC8C-18E9-4C47-81A0-D744FAD372DE}" type="doc">
      <dgm:prSet loTypeId="urn:microsoft.com/office/officeart/2005/8/layout/orgChart1" loCatId="hierarchy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9570F4AD-577F-4610-9ECB-76D389E9FF4A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مهم ترین محدودیت ها</a:t>
          </a:r>
          <a:endParaRPr lang="en-US" sz="1800" b="1" dirty="0">
            <a:cs typeface="B Yagut" panose="00000400000000000000" pitchFamily="2" charset="-78"/>
          </a:endParaRPr>
        </a:p>
      </dgm:t>
    </dgm:pt>
    <dgm:pt modelId="{9A5B4C6E-246E-4AFB-94AE-517A740326C8}" type="parTrans" cxnId="{89499EAC-45D4-47C3-BC5F-B397DADFE0AD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C9983868-5F73-4708-B9D5-26D623CBAB41}" type="sibTrans" cxnId="{89499EAC-45D4-47C3-BC5F-B397DADFE0AD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FADBCDC8-EAFF-4F33-8377-622622FC75AD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عدم فرهنگسازی</a:t>
          </a:r>
          <a:endParaRPr lang="en-US" sz="1800" b="1" dirty="0">
            <a:cs typeface="B Yagut" panose="00000400000000000000" pitchFamily="2" charset="-78"/>
          </a:endParaRPr>
        </a:p>
      </dgm:t>
    </dgm:pt>
    <dgm:pt modelId="{3A97C7E2-5D30-4D90-8F32-615AD4C522A6}" type="parTrans" cxnId="{4527B58C-DE68-4758-B856-C52089FEB746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BF9E11EE-AE72-4933-A0EA-3EA652EBDCA7}" type="sibTrans" cxnId="{4527B58C-DE68-4758-B856-C52089FEB746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398A7A10-A179-4932-B402-62F458F46A15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آسیب به تجهیزات</a:t>
          </a:r>
          <a:endParaRPr lang="en-US" sz="1800" b="1" dirty="0">
            <a:cs typeface="B Yagut" panose="00000400000000000000" pitchFamily="2" charset="-78"/>
          </a:endParaRPr>
        </a:p>
      </dgm:t>
    </dgm:pt>
    <dgm:pt modelId="{F4B8781C-C204-4A3E-B670-1FD4B3FF7AE8}" type="parTrans" cxnId="{CB6E866E-75A4-4BE8-88A6-DE39854BBC25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5D390DB6-A1A8-4F4B-B412-266A279C1707}" type="sibTrans" cxnId="{CB6E866E-75A4-4BE8-88A6-DE39854BBC25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E8BE00D2-F4E7-47FB-81BB-6277DCB20FBF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سرقت تجهیزات</a:t>
          </a:r>
          <a:endParaRPr lang="en-US" sz="1800" b="1" dirty="0">
            <a:cs typeface="B Yagut" panose="00000400000000000000" pitchFamily="2" charset="-78"/>
          </a:endParaRPr>
        </a:p>
      </dgm:t>
    </dgm:pt>
    <dgm:pt modelId="{C28B4143-D38E-4627-B360-FEE02143AF74}" type="parTrans" cxnId="{6ABBCF34-97AC-4477-94E8-34BF8A7254D9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12AD1E34-A697-41F2-9877-8C1B600C0D7E}" type="sibTrans" cxnId="{6ABBCF34-97AC-4477-94E8-34BF8A7254D9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439F2FC9-36C1-478F-8262-35110AAD735C}" type="pres">
      <dgm:prSet presAssocID="{FF9EDC8C-18E9-4C47-81A0-D744FAD372D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C53D2684-6180-48C6-A109-449019AFB998}" type="pres">
      <dgm:prSet presAssocID="{9570F4AD-577F-4610-9ECB-76D389E9FF4A}" presName="hierRoot1" presStyleCnt="0">
        <dgm:presLayoutVars>
          <dgm:hierBranch val="init"/>
        </dgm:presLayoutVars>
      </dgm:prSet>
      <dgm:spPr/>
    </dgm:pt>
    <dgm:pt modelId="{68AB8733-51BC-4B8E-8197-F43300CA9C90}" type="pres">
      <dgm:prSet presAssocID="{9570F4AD-577F-4610-9ECB-76D389E9FF4A}" presName="rootComposite1" presStyleCnt="0"/>
      <dgm:spPr/>
    </dgm:pt>
    <dgm:pt modelId="{BCDFDC43-F0D9-4D91-8C0D-DA323CCAC71C}" type="pres">
      <dgm:prSet presAssocID="{9570F4AD-577F-4610-9ECB-76D389E9FF4A}" presName="rootText1" presStyleLbl="node0" presStyleIdx="0" presStyleCnt="1" custScaleX="14767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0F96AF4-3961-4E8B-B8AD-BB27EE6E86A5}" type="pres">
      <dgm:prSet presAssocID="{9570F4AD-577F-4610-9ECB-76D389E9FF4A}" presName="rootConnector1" presStyleLbl="node1" presStyleIdx="0" presStyleCnt="0"/>
      <dgm:spPr/>
      <dgm:t>
        <a:bodyPr/>
        <a:lstStyle/>
        <a:p>
          <a:pPr rtl="1"/>
          <a:endParaRPr lang="fa-IR"/>
        </a:p>
      </dgm:t>
    </dgm:pt>
    <dgm:pt modelId="{606A3009-E39B-4A30-B739-82A8E7CF1334}" type="pres">
      <dgm:prSet presAssocID="{9570F4AD-577F-4610-9ECB-76D389E9FF4A}" presName="hierChild2" presStyleCnt="0"/>
      <dgm:spPr/>
    </dgm:pt>
    <dgm:pt modelId="{ED00F400-1150-4AFA-AD3A-7CB05D57A4DA}" type="pres">
      <dgm:prSet presAssocID="{3A97C7E2-5D30-4D90-8F32-615AD4C522A6}" presName="Name37" presStyleLbl="parChTrans1D2" presStyleIdx="0" presStyleCnt="3"/>
      <dgm:spPr/>
      <dgm:t>
        <a:bodyPr/>
        <a:lstStyle/>
        <a:p>
          <a:pPr rtl="1"/>
          <a:endParaRPr lang="fa-IR"/>
        </a:p>
      </dgm:t>
    </dgm:pt>
    <dgm:pt modelId="{A04531AE-CDE9-4CC3-97AF-A8D4944F3081}" type="pres">
      <dgm:prSet presAssocID="{FADBCDC8-EAFF-4F33-8377-622622FC75AD}" presName="hierRoot2" presStyleCnt="0">
        <dgm:presLayoutVars>
          <dgm:hierBranch val="init"/>
        </dgm:presLayoutVars>
      </dgm:prSet>
      <dgm:spPr/>
    </dgm:pt>
    <dgm:pt modelId="{D23E6D26-9106-44AF-B1D8-E169EA8F3BFC}" type="pres">
      <dgm:prSet presAssocID="{FADBCDC8-EAFF-4F33-8377-622622FC75AD}" presName="rootComposite" presStyleCnt="0"/>
      <dgm:spPr/>
    </dgm:pt>
    <dgm:pt modelId="{A2A0DA36-9AD3-4187-A317-ED750A4BF466}" type="pres">
      <dgm:prSet presAssocID="{FADBCDC8-EAFF-4F33-8377-622622FC75AD}" presName="rootText" presStyleLbl="node2" presStyleIdx="0" presStyleCnt="3" custScaleX="11574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F187982A-1D41-40D2-8FD9-C117809360A4}" type="pres">
      <dgm:prSet presAssocID="{FADBCDC8-EAFF-4F33-8377-622622FC75AD}" presName="rootConnector" presStyleLbl="node2" presStyleIdx="0" presStyleCnt="3"/>
      <dgm:spPr/>
      <dgm:t>
        <a:bodyPr/>
        <a:lstStyle/>
        <a:p>
          <a:pPr rtl="1"/>
          <a:endParaRPr lang="fa-IR"/>
        </a:p>
      </dgm:t>
    </dgm:pt>
    <dgm:pt modelId="{B34306D1-661E-47DF-9CA7-0FB0C84FAB22}" type="pres">
      <dgm:prSet presAssocID="{FADBCDC8-EAFF-4F33-8377-622622FC75AD}" presName="hierChild4" presStyleCnt="0"/>
      <dgm:spPr/>
    </dgm:pt>
    <dgm:pt modelId="{6229863E-1FA9-40F5-B838-54309E544EB0}" type="pres">
      <dgm:prSet presAssocID="{FADBCDC8-EAFF-4F33-8377-622622FC75AD}" presName="hierChild5" presStyleCnt="0"/>
      <dgm:spPr/>
    </dgm:pt>
    <dgm:pt modelId="{685C7907-EF9D-46A5-90A8-D230FD65C20E}" type="pres">
      <dgm:prSet presAssocID="{F4B8781C-C204-4A3E-B670-1FD4B3FF7AE8}" presName="Name37" presStyleLbl="parChTrans1D2" presStyleIdx="1" presStyleCnt="3"/>
      <dgm:spPr/>
      <dgm:t>
        <a:bodyPr/>
        <a:lstStyle/>
        <a:p>
          <a:pPr rtl="1"/>
          <a:endParaRPr lang="fa-IR"/>
        </a:p>
      </dgm:t>
    </dgm:pt>
    <dgm:pt modelId="{8A9FECFA-0DFD-4E0A-8BB4-A45B4BEA51F0}" type="pres">
      <dgm:prSet presAssocID="{398A7A10-A179-4932-B402-62F458F46A15}" presName="hierRoot2" presStyleCnt="0">
        <dgm:presLayoutVars>
          <dgm:hierBranch val="init"/>
        </dgm:presLayoutVars>
      </dgm:prSet>
      <dgm:spPr/>
    </dgm:pt>
    <dgm:pt modelId="{11742324-0ACE-48DA-9C85-A0353B25F5E6}" type="pres">
      <dgm:prSet presAssocID="{398A7A10-A179-4932-B402-62F458F46A15}" presName="rootComposite" presStyleCnt="0"/>
      <dgm:spPr/>
    </dgm:pt>
    <dgm:pt modelId="{25373B4E-57BF-428C-ADB3-491A028CEC63}" type="pres">
      <dgm:prSet presAssocID="{398A7A10-A179-4932-B402-62F458F46A15}" presName="rootText" presStyleLbl="node2" presStyleIdx="1" presStyleCnt="3" custScaleX="11574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CC7EFE05-7396-47F1-8DBC-4FBF0E83C76F}" type="pres">
      <dgm:prSet presAssocID="{398A7A10-A179-4932-B402-62F458F46A15}" presName="rootConnector" presStyleLbl="node2" presStyleIdx="1" presStyleCnt="3"/>
      <dgm:spPr/>
      <dgm:t>
        <a:bodyPr/>
        <a:lstStyle/>
        <a:p>
          <a:pPr rtl="1"/>
          <a:endParaRPr lang="fa-IR"/>
        </a:p>
      </dgm:t>
    </dgm:pt>
    <dgm:pt modelId="{0E98231C-9CE4-4A30-9AA0-8D471EEFC00B}" type="pres">
      <dgm:prSet presAssocID="{398A7A10-A179-4932-B402-62F458F46A15}" presName="hierChild4" presStyleCnt="0"/>
      <dgm:spPr/>
    </dgm:pt>
    <dgm:pt modelId="{05BB57A7-8D55-4568-8851-ECB69CFCA6FF}" type="pres">
      <dgm:prSet presAssocID="{398A7A10-A179-4932-B402-62F458F46A15}" presName="hierChild5" presStyleCnt="0"/>
      <dgm:spPr/>
    </dgm:pt>
    <dgm:pt modelId="{8CCE3D26-08EC-40BB-A2F8-6DF858F5AED9}" type="pres">
      <dgm:prSet presAssocID="{C28B4143-D38E-4627-B360-FEE02143AF74}" presName="Name37" presStyleLbl="parChTrans1D2" presStyleIdx="2" presStyleCnt="3"/>
      <dgm:spPr/>
      <dgm:t>
        <a:bodyPr/>
        <a:lstStyle/>
        <a:p>
          <a:pPr rtl="1"/>
          <a:endParaRPr lang="fa-IR"/>
        </a:p>
      </dgm:t>
    </dgm:pt>
    <dgm:pt modelId="{9ACFDD1A-8399-47BC-AC19-39629F61FF33}" type="pres">
      <dgm:prSet presAssocID="{E8BE00D2-F4E7-47FB-81BB-6277DCB20FBF}" presName="hierRoot2" presStyleCnt="0">
        <dgm:presLayoutVars>
          <dgm:hierBranch val="init"/>
        </dgm:presLayoutVars>
      </dgm:prSet>
      <dgm:spPr/>
    </dgm:pt>
    <dgm:pt modelId="{DCD26EF0-0582-4C78-8A90-9FC031C11B27}" type="pres">
      <dgm:prSet presAssocID="{E8BE00D2-F4E7-47FB-81BB-6277DCB20FBF}" presName="rootComposite" presStyleCnt="0"/>
      <dgm:spPr/>
    </dgm:pt>
    <dgm:pt modelId="{C418F716-5A00-403F-9AC8-CF00CFB35771}" type="pres">
      <dgm:prSet presAssocID="{E8BE00D2-F4E7-47FB-81BB-6277DCB20FBF}" presName="rootText" presStyleLbl="node2" presStyleIdx="2" presStyleCnt="3" custScaleX="11574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7BB2337-5D5D-45C0-B0FB-C7B9499AFD86}" type="pres">
      <dgm:prSet presAssocID="{E8BE00D2-F4E7-47FB-81BB-6277DCB20FBF}" presName="rootConnector" presStyleLbl="node2" presStyleIdx="2" presStyleCnt="3"/>
      <dgm:spPr/>
      <dgm:t>
        <a:bodyPr/>
        <a:lstStyle/>
        <a:p>
          <a:pPr rtl="1"/>
          <a:endParaRPr lang="fa-IR"/>
        </a:p>
      </dgm:t>
    </dgm:pt>
    <dgm:pt modelId="{0790C7ED-09B3-4522-8A84-01DE8D88A58F}" type="pres">
      <dgm:prSet presAssocID="{E8BE00D2-F4E7-47FB-81BB-6277DCB20FBF}" presName="hierChild4" presStyleCnt="0"/>
      <dgm:spPr/>
    </dgm:pt>
    <dgm:pt modelId="{D4E937F8-4391-49E0-8C3E-D1F0BABE9BB2}" type="pres">
      <dgm:prSet presAssocID="{E8BE00D2-F4E7-47FB-81BB-6277DCB20FBF}" presName="hierChild5" presStyleCnt="0"/>
      <dgm:spPr/>
    </dgm:pt>
    <dgm:pt modelId="{3499A362-A005-451F-A68E-645084BEBBD5}" type="pres">
      <dgm:prSet presAssocID="{9570F4AD-577F-4610-9ECB-76D389E9FF4A}" presName="hierChild3" presStyleCnt="0"/>
      <dgm:spPr/>
    </dgm:pt>
  </dgm:ptLst>
  <dgm:cxnLst>
    <dgm:cxn modelId="{5F5E3D23-7299-439F-857A-E3F9BDCCB2F9}" type="presOf" srcId="{398A7A10-A179-4932-B402-62F458F46A15}" destId="{CC7EFE05-7396-47F1-8DBC-4FBF0E83C76F}" srcOrd="1" destOrd="0" presId="urn:microsoft.com/office/officeart/2005/8/layout/orgChart1"/>
    <dgm:cxn modelId="{6AB84377-0690-499C-B25D-E116E58EEE2A}" type="presOf" srcId="{FF9EDC8C-18E9-4C47-81A0-D744FAD372DE}" destId="{439F2FC9-36C1-478F-8262-35110AAD735C}" srcOrd="0" destOrd="0" presId="urn:microsoft.com/office/officeart/2005/8/layout/orgChart1"/>
    <dgm:cxn modelId="{C20E8530-2EFE-461D-9269-00B73B1D538A}" type="presOf" srcId="{E8BE00D2-F4E7-47FB-81BB-6277DCB20FBF}" destId="{77BB2337-5D5D-45C0-B0FB-C7B9499AFD86}" srcOrd="1" destOrd="0" presId="urn:microsoft.com/office/officeart/2005/8/layout/orgChart1"/>
    <dgm:cxn modelId="{23F1F4F1-4727-4396-A68D-75A4587A32EB}" type="presOf" srcId="{3A97C7E2-5D30-4D90-8F32-615AD4C522A6}" destId="{ED00F400-1150-4AFA-AD3A-7CB05D57A4DA}" srcOrd="0" destOrd="0" presId="urn:microsoft.com/office/officeart/2005/8/layout/orgChart1"/>
    <dgm:cxn modelId="{6ABBCF34-97AC-4477-94E8-34BF8A7254D9}" srcId="{9570F4AD-577F-4610-9ECB-76D389E9FF4A}" destId="{E8BE00D2-F4E7-47FB-81BB-6277DCB20FBF}" srcOrd="2" destOrd="0" parTransId="{C28B4143-D38E-4627-B360-FEE02143AF74}" sibTransId="{12AD1E34-A697-41F2-9877-8C1B600C0D7E}"/>
    <dgm:cxn modelId="{AC3777A1-2080-4BC1-AF7C-F49115201D1F}" type="presOf" srcId="{E8BE00D2-F4E7-47FB-81BB-6277DCB20FBF}" destId="{C418F716-5A00-403F-9AC8-CF00CFB35771}" srcOrd="0" destOrd="0" presId="urn:microsoft.com/office/officeart/2005/8/layout/orgChart1"/>
    <dgm:cxn modelId="{8098CD19-E176-4AF9-B744-4D42ACE21978}" type="presOf" srcId="{FADBCDC8-EAFF-4F33-8377-622622FC75AD}" destId="{A2A0DA36-9AD3-4187-A317-ED750A4BF466}" srcOrd="0" destOrd="0" presId="urn:microsoft.com/office/officeart/2005/8/layout/orgChart1"/>
    <dgm:cxn modelId="{2C7CD353-0CF1-4FCF-8FDC-EA72C1165891}" type="presOf" srcId="{FADBCDC8-EAFF-4F33-8377-622622FC75AD}" destId="{F187982A-1D41-40D2-8FD9-C117809360A4}" srcOrd="1" destOrd="0" presId="urn:microsoft.com/office/officeart/2005/8/layout/orgChart1"/>
    <dgm:cxn modelId="{1725D50D-5717-415A-B31F-7AC7630B45BE}" type="presOf" srcId="{9570F4AD-577F-4610-9ECB-76D389E9FF4A}" destId="{70F96AF4-3961-4E8B-B8AD-BB27EE6E86A5}" srcOrd="1" destOrd="0" presId="urn:microsoft.com/office/officeart/2005/8/layout/orgChart1"/>
    <dgm:cxn modelId="{07FFBD54-BFBF-4435-AE4A-FDAC55D526C0}" type="presOf" srcId="{F4B8781C-C204-4A3E-B670-1FD4B3FF7AE8}" destId="{685C7907-EF9D-46A5-90A8-D230FD65C20E}" srcOrd="0" destOrd="0" presId="urn:microsoft.com/office/officeart/2005/8/layout/orgChart1"/>
    <dgm:cxn modelId="{EEA4F583-004A-4E3F-9DF8-E507F9F416F2}" type="presOf" srcId="{C28B4143-D38E-4627-B360-FEE02143AF74}" destId="{8CCE3D26-08EC-40BB-A2F8-6DF858F5AED9}" srcOrd="0" destOrd="0" presId="urn:microsoft.com/office/officeart/2005/8/layout/orgChart1"/>
    <dgm:cxn modelId="{4527B58C-DE68-4758-B856-C52089FEB746}" srcId="{9570F4AD-577F-4610-9ECB-76D389E9FF4A}" destId="{FADBCDC8-EAFF-4F33-8377-622622FC75AD}" srcOrd="0" destOrd="0" parTransId="{3A97C7E2-5D30-4D90-8F32-615AD4C522A6}" sibTransId="{BF9E11EE-AE72-4933-A0EA-3EA652EBDCA7}"/>
    <dgm:cxn modelId="{E836E7F4-75E3-45F9-99DA-A601565174BA}" type="presOf" srcId="{398A7A10-A179-4932-B402-62F458F46A15}" destId="{25373B4E-57BF-428C-ADB3-491A028CEC63}" srcOrd="0" destOrd="0" presId="urn:microsoft.com/office/officeart/2005/8/layout/orgChart1"/>
    <dgm:cxn modelId="{CB6E866E-75A4-4BE8-88A6-DE39854BBC25}" srcId="{9570F4AD-577F-4610-9ECB-76D389E9FF4A}" destId="{398A7A10-A179-4932-B402-62F458F46A15}" srcOrd="1" destOrd="0" parTransId="{F4B8781C-C204-4A3E-B670-1FD4B3FF7AE8}" sibTransId="{5D390DB6-A1A8-4F4B-B412-266A279C1707}"/>
    <dgm:cxn modelId="{27508955-F742-4A1E-A147-0D71B6A4ABF8}" type="presOf" srcId="{9570F4AD-577F-4610-9ECB-76D389E9FF4A}" destId="{BCDFDC43-F0D9-4D91-8C0D-DA323CCAC71C}" srcOrd="0" destOrd="0" presId="urn:microsoft.com/office/officeart/2005/8/layout/orgChart1"/>
    <dgm:cxn modelId="{89499EAC-45D4-47C3-BC5F-B397DADFE0AD}" srcId="{FF9EDC8C-18E9-4C47-81A0-D744FAD372DE}" destId="{9570F4AD-577F-4610-9ECB-76D389E9FF4A}" srcOrd="0" destOrd="0" parTransId="{9A5B4C6E-246E-4AFB-94AE-517A740326C8}" sibTransId="{C9983868-5F73-4708-B9D5-26D623CBAB41}"/>
    <dgm:cxn modelId="{533F552C-46DF-405C-B77F-289279DD2BA8}" type="presParOf" srcId="{439F2FC9-36C1-478F-8262-35110AAD735C}" destId="{C53D2684-6180-48C6-A109-449019AFB998}" srcOrd="0" destOrd="0" presId="urn:microsoft.com/office/officeart/2005/8/layout/orgChart1"/>
    <dgm:cxn modelId="{C370AF5A-FEDC-48DD-97CF-10320FA50B54}" type="presParOf" srcId="{C53D2684-6180-48C6-A109-449019AFB998}" destId="{68AB8733-51BC-4B8E-8197-F43300CA9C90}" srcOrd="0" destOrd="0" presId="urn:microsoft.com/office/officeart/2005/8/layout/orgChart1"/>
    <dgm:cxn modelId="{964E655F-CE82-440A-A184-5A07BEE55B37}" type="presParOf" srcId="{68AB8733-51BC-4B8E-8197-F43300CA9C90}" destId="{BCDFDC43-F0D9-4D91-8C0D-DA323CCAC71C}" srcOrd="0" destOrd="0" presId="urn:microsoft.com/office/officeart/2005/8/layout/orgChart1"/>
    <dgm:cxn modelId="{DBE28AD6-11E7-4FD5-AA03-C316C8388D06}" type="presParOf" srcId="{68AB8733-51BC-4B8E-8197-F43300CA9C90}" destId="{70F96AF4-3961-4E8B-B8AD-BB27EE6E86A5}" srcOrd="1" destOrd="0" presId="urn:microsoft.com/office/officeart/2005/8/layout/orgChart1"/>
    <dgm:cxn modelId="{16622B82-019B-40C7-B078-84BAACB2B5B4}" type="presParOf" srcId="{C53D2684-6180-48C6-A109-449019AFB998}" destId="{606A3009-E39B-4A30-B739-82A8E7CF1334}" srcOrd="1" destOrd="0" presId="urn:microsoft.com/office/officeart/2005/8/layout/orgChart1"/>
    <dgm:cxn modelId="{ECBBD33D-8043-46B7-B530-D50184ED85B6}" type="presParOf" srcId="{606A3009-E39B-4A30-B739-82A8E7CF1334}" destId="{ED00F400-1150-4AFA-AD3A-7CB05D57A4DA}" srcOrd="0" destOrd="0" presId="urn:microsoft.com/office/officeart/2005/8/layout/orgChart1"/>
    <dgm:cxn modelId="{E20316F9-25C4-480C-8D59-2BD55D7AAE26}" type="presParOf" srcId="{606A3009-E39B-4A30-B739-82A8E7CF1334}" destId="{A04531AE-CDE9-4CC3-97AF-A8D4944F3081}" srcOrd="1" destOrd="0" presId="urn:microsoft.com/office/officeart/2005/8/layout/orgChart1"/>
    <dgm:cxn modelId="{C6D82751-00BC-437A-93BC-5A6576A81C56}" type="presParOf" srcId="{A04531AE-CDE9-4CC3-97AF-A8D4944F3081}" destId="{D23E6D26-9106-44AF-B1D8-E169EA8F3BFC}" srcOrd="0" destOrd="0" presId="urn:microsoft.com/office/officeart/2005/8/layout/orgChart1"/>
    <dgm:cxn modelId="{6562A38E-88FA-4BB8-9297-A69E70207AFC}" type="presParOf" srcId="{D23E6D26-9106-44AF-B1D8-E169EA8F3BFC}" destId="{A2A0DA36-9AD3-4187-A317-ED750A4BF466}" srcOrd="0" destOrd="0" presId="urn:microsoft.com/office/officeart/2005/8/layout/orgChart1"/>
    <dgm:cxn modelId="{ED5E6CA9-968A-4C30-8E03-B7735138411F}" type="presParOf" srcId="{D23E6D26-9106-44AF-B1D8-E169EA8F3BFC}" destId="{F187982A-1D41-40D2-8FD9-C117809360A4}" srcOrd="1" destOrd="0" presId="urn:microsoft.com/office/officeart/2005/8/layout/orgChart1"/>
    <dgm:cxn modelId="{C7D4CDFC-8F3A-49A4-809B-045E825D407C}" type="presParOf" srcId="{A04531AE-CDE9-4CC3-97AF-A8D4944F3081}" destId="{B34306D1-661E-47DF-9CA7-0FB0C84FAB22}" srcOrd="1" destOrd="0" presId="urn:microsoft.com/office/officeart/2005/8/layout/orgChart1"/>
    <dgm:cxn modelId="{644CA8A3-187E-4B7F-BC9F-0904B6B5CA3A}" type="presParOf" srcId="{A04531AE-CDE9-4CC3-97AF-A8D4944F3081}" destId="{6229863E-1FA9-40F5-B838-54309E544EB0}" srcOrd="2" destOrd="0" presId="urn:microsoft.com/office/officeart/2005/8/layout/orgChart1"/>
    <dgm:cxn modelId="{99B920D8-0569-40C8-ABBC-852B1F7CC250}" type="presParOf" srcId="{606A3009-E39B-4A30-B739-82A8E7CF1334}" destId="{685C7907-EF9D-46A5-90A8-D230FD65C20E}" srcOrd="2" destOrd="0" presId="urn:microsoft.com/office/officeart/2005/8/layout/orgChart1"/>
    <dgm:cxn modelId="{0647C2BB-47A8-4D14-BE59-BEEF3B621148}" type="presParOf" srcId="{606A3009-E39B-4A30-B739-82A8E7CF1334}" destId="{8A9FECFA-0DFD-4E0A-8BB4-A45B4BEA51F0}" srcOrd="3" destOrd="0" presId="urn:microsoft.com/office/officeart/2005/8/layout/orgChart1"/>
    <dgm:cxn modelId="{D5176AD7-AE11-4F95-9C48-DEFBB36542C2}" type="presParOf" srcId="{8A9FECFA-0DFD-4E0A-8BB4-A45B4BEA51F0}" destId="{11742324-0ACE-48DA-9C85-A0353B25F5E6}" srcOrd="0" destOrd="0" presId="urn:microsoft.com/office/officeart/2005/8/layout/orgChart1"/>
    <dgm:cxn modelId="{8C02D203-91C5-4BF7-9C11-AD9A5660CB07}" type="presParOf" srcId="{11742324-0ACE-48DA-9C85-A0353B25F5E6}" destId="{25373B4E-57BF-428C-ADB3-491A028CEC63}" srcOrd="0" destOrd="0" presId="urn:microsoft.com/office/officeart/2005/8/layout/orgChart1"/>
    <dgm:cxn modelId="{FA84EFF5-903C-4913-B20D-C5FB3789C181}" type="presParOf" srcId="{11742324-0ACE-48DA-9C85-A0353B25F5E6}" destId="{CC7EFE05-7396-47F1-8DBC-4FBF0E83C76F}" srcOrd="1" destOrd="0" presId="urn:microsoft.com/office/officeart/2005/8/layout/orgChart1"/>
    <dgm:cxn modelId="{1FBBF81A-C1D6-433D-9D56-7734ED838C08}" type="presParOf" srcId="{8A9FECFA-0DFD-4E0A-8BB4-A45B4BEA51F0}" destId="{0E98231C-9CE4-4A30-9AA0-8D471EEFC00B}" srcOrd="1" destOrd="0" presId="urn:microsoft.com/office/officeart/2005/8/layout/orgChart1"/>
    <dgm:cxn modelId="{4BC76F9D-817C-4B87-B1B4-850C3032365D}" type="presParOf" srcId="{8A9FECFA-0DFD-4E0A-8BB4-A45B4BEA51F0}" destId="{05BB57A7-8D55-4568-8851-ECB69CFCA6FF}" srcOrd="2" destOrd="0" presId="urn:microsoft.com/office/officeart/2005/8/layout/orgChart1"/>
    <dgm:cxn modelId="{01E67CFC-7DA4-489D-AA81-484F59C98836}" type="presParOf" srcId="{606A3009-E39B-4A30-B739-82A8E7CF1334}" destId="{8CCE3D26-08EC-40BB-A2F8-6DF858F5AED9}" srcOrd="4" destOrd="0" presId="urn:microsoft.com/office/officeart/2005/8/layout/orgChart1"/>
    <dgm:cxn modelId="{98B5013C-B085-46F7-8749-2C4156142CAE}" type="presParOf" srcId="{606A3009-E39B-4A30-B739-82A8E7CF1334}" destId="{9ACFDD1A-8399-47BC-AC19-39629F61FF33}" srcOrd="5" destOrd="0" presId="urn:microsoft.com/office/officeart/2005/8/layout/orgChart1"/>
    <dgm:cxn modelId="{A0C5C36B-C49A-434A-BAD3-BC319CF22AB0}" type="presParOf" srcId="{9ACFDD1A-8399-47BC-AC19-39629F61FF33}" destId="{DCD26EF0-0582-4C78-8A90-9FC031C11B27}" srcOrd="0" destOrd="0" presId="urn:microsoft.com/office/officeart/2005/8/layout/orgChart1"/>
    <dgm:cxn modelId="{2AFD453B-C4B8-4D6B-91FB-226CFA05515A}" type="presParOf" srcId="{DCD26EF0-0582-4C78-8A90-9FC031C11B27}" destId="{C418F716-5A00-403F-9AC8-CF00CFB35771}" srcOrd="0" destOrd="0" presId="urn:microsoft.com/office/officeart/2005/8/layout/orgChart1"/>
    <dgm:cxn modelId="{42AF7FAA-3A66-4B07-AD69-0D32C2684027}" type="presParOf" srcId="{DCD26EF0-0582-4C78-8A90-9FC031C11B27}" destId="{77BB2337-5D5D-45C0-B0FB-C7B9499AFD86}" srcOrd="1" destOrd="0" presId="urn:microsoft.com/office/officeart/2005/8/layout/orgChart1"/>
    <dgm:cxn modelId="{839CBA4A-4CA8-4EF8-8068-22B716800F1B}" type="presParOf" srcId="{9ACFDD1A-8399-47BC-AC19-39629F61FF33}" destId="{0790C7ED-09B3-4522-8A84-01DE8D88A58F}" srcOrd="1" destOrd="0" presId="urn:microsoft.com/office/officeart/2005/8/layout/orgChart1"/>
    <dgm:cxn modelId="{64919C68-85A7-49BF-9271-0768F85E7CFA}" type="presParOf" srcId="{9ACFDD1A-8399-47BC-AC19-39629F61FF33}" destId="{D4E937F8-4391-49E0-8C3E-D1F0BABE9BB2}" srcOrd="2" destOrd="0" presId="urn:microsoft.com/office/officeart/2005/8/layout/orgChart1"/>
    <dgm:cxn modelId="{F7222AF4-BE01-4C71-8C52-C0E80B29245B}" type="presParOf" srcId="{C53D2684-6180-48C6-A109-449019AFB998}" destId="{3499A362-A005-451F-A68E-645084BEBBD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F9EDC8C-18E9-4C47-81A0-D744FAD372DE}" type="doc">
      <dgm:prSet loTypeId="urn:microsoft.com/office/officeart/2005/8/layout/orgChart1" loCatId="hierarchy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9570F4AD-577F-4610-9ECB-76D389E9FF4A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شیوه های همکاری</a:t>
          </a:r>
          <a:endParaRPr lang="en-US" sz="1800" b="1" dirty="0">
            <a:cs typeface="B Yagut" panose="00000400000000000000" pitchFamily="2" charset="-78"/>
          </a:endParaRPr>
        </a:p>
      </dgm:t>
    </dgm:pt>
    <dgm:pt modelId="{9A5B4C6E-246E-4AFB-94AE-517A740326C8}" type="parTrans" cxnId="{89499EAC-45D4-47C3-BC5F-B397DADFE0AD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C9983868-5F73-4708-B9D5-26D623CBAB41}" type="sibTrans" cxnId="{89499EAC-45D4-47C3-BC5F-B397DADFE0AD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FADBCDC8-EAFF-4F33-8377-622622FC75AD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خرید خدمت</a:t>
          </a:r>
          <a:endParaRPr lang="en-US" sz="1800" b="1" dirty="0">
            <a:cs typeface="B Yagut" panose="00000400000000000000" pitchFamily="2" charset="-78"/>
          </a:endParaRPr>
        </a:p>
      </dgm:t>
    </dgm:pt>
    <dgm:pt modelId="{3A97C7E2-5D30-4D90-8F32-615AD4C522A6}" type="parTrans" cxnId="{4527B58C-DE68-4758-B856-C52089FEB746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BF9E11EE-AE72-4933-A0EA-3EA652EBDCA7}" type="sibTrans" cxnId="{4527B58C-DE68-4758-B856-C52089FEB746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398A7A10-A179-4932-B402-62F458F46A15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خرید دانش</a:t>
          </a:r>
          <a:endParaRPr lang="en-US" sz="1800" b="1" dirty="0">
            <a:cs typeface="B Yagut" panose="00000400000000000000" pitchFamily="2" charset="-78"/>
          </a:endParaRPr>
        </a:p>
      </dgm:t>
    </dgm:pt>
    <dgm:pt modelId="{F4B8781C-C204-4A3E-B670-1FD4B3FF7AE8}" type="parTrans" cxnId="{CB6E866E-75A4-4BE8-88A6-DE39854BBC25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5D390DB6-A1A8-4F4B-B412-266A279C1707}" type="sibTrans" cxnId="{CB6E866E-75A4-4BE8-88A6-DE39854BBC25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E8BE00D2-F4E7-47FB-81BB-6277DCB20FBF}">
      <dgm:prSet phldrT="[Text]" custT="1"/>
      <dgm:spPr/>
      <dgm:t>
        <a:bodyPr/>
        <a:lstStyle/>
        <a:p>
          <a:r>
            <a:rPr lang="fa-IR" sz="1800" b="1" dirty="0">
              <a:cs typeface="B Yagut" panose="00000400000000000000" pitchFamily="2" charset="-78"/>
            </a:rPr>
            <a:t>سرمایه گذاری غیر مستقیم</a:t>
          </a:r>
          <a:endParaRPr lang="en-US" sz="1800" b="1" dirty="0">
            <a:cs typeface="B Yagut" panose="00000400000000000000" pitchFamily="2" charset="-78"/>
          </a:endParaRPr>
        </a:p>
      </dgm:t>
    </dgm:pt>
    <dgm:pt modelId="{C28B4143-D38E-4627-B360-FEE02143AF74}" type="parTrans" cxnId="{6ABBCF34-97AC-4477-94E8-34BF8A7254D9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12AD1E34-A697-41F2-9877-8C1B600C0D7E}" type="sibTrans" cxnId="{6ABBCF34-97AC-4477-94E8-34BF8A7254D9}">
      <dgm:prSet/>
      <dgm:spPr/>
      <dgm:t>
        <a:bodyPr/>
        <a:lstStyle/>
        <a:p>
          <a:endParaRPr lang="en-US" sz="1800" b="1">
            <a:cs typeface="B Yagut" panose="00000400000000000000" pitchFamily="2" charset="-78"/>
          </a:endParaRPr>
        </a:p>
      </dgm:t>
    </dgm:pt>
    <dgm:pt modelId="{439F2FC9-36C1-478F-8262-35110AAD735C}" type="pres">
      <dgm:prSet presAssocID="{FF9EDC8C-18E9-4C47-81A0-D744FAD372D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C53D2684-6180-48C6-A109-449019AFB998}" type="pres">
      <dgm:prSet presAssocID="{9570F4AD-577F-4610-9ECB-76D389E9FF4A}" presName="hierRoot1" presStyleCnt="0">
        <dgm:presLayoutVars>
          <dgm:hierBranch val="init"/>
        </dgm:presLayoutVars>
      </dgm:prSet>
      <dgm:spPr/>
    </dgm:pt>
    <dgm:pt modelId="{68AB8733-51BC-4B8E-8197-F43300CA9C90}" type="pres">
      <dgm:prSet presAssocID="{9570F4AD-577F-4610-9ECB-76D389E9FF4A}" presName="rootComposite1" presStyleCnt="0"/>
      <dgm:spPr/>
    </dgm:pt>
    <dgm:pt modelId="{BCDFDC43-F0D9-4D91-8C0D-DA323CCAC71C}" type="pres">
      <dgm:prSet presAssocID="{9570F4AD-577F-4610-9ECB-76D389E9FF4A}" presName="rootText1" presStyleLbl="node0" presStyleIdx="0" presStyleCnt="1" custScaleX="14767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0F96AF4-3961-4E8B-B8AD-BB27EE6E86A5}" type="pres">
      <dgm:prSet presAssocID="{9570F4AD-577F-4610-9ECB-76D389E9FF4A}" presName="rootConnector1" presStyleLbl="node1" presStyleIdx="0" presStyleCnt="0"/>
      <dgm:spPr/>
      <dgm:t>
        <a:bodyPr/>
        <a:lstStyle/>
        <a:p>
          <a:pPr rtl="1"/>
          <a:endParaRPr lang="fa-IR"/>
        </a:p>
      </dgm:t>
    </dgm:pt>
    <dgm:pt modelId="{606A3009-E39B-4A30-B739-82A8E7CF1334}" type="pres">
      <dgm:prSet presAssocID="{9570F4AD-577F-4610-9ECB-76D389E9FF4A}" presName="hierChild2" presStyleCnt="0"/>
      <dgm:spPr/>
    </dgm:pt>
    <dgm:pt modelId="{ED00F400-1150-4AFA-AD3A-7CB05D57A4DA}" type="pres">
      <dgm:prSet presAssocID="{3A97C7E2-5D30-4D90-8F32-615AD4C522A6}" presName="Name37" presStyleLbl="parChTrans1D2" presStyleIdx="0" presStyleCnt="3"/>
      <dgm:spPr/>
      <dgm:t>
        <a:bodyPr/>
        <a:lstStyle/>
        <a:p>
          <a:pPr rtl="1"/>
          <a:endParaRPr lang="fa-IR"/>
        </a:p>
      </dgm:t>
    </dgm:pt>
    <dgm:pt modelId="{A04531AE-CDE9-4CC3-97AF-A8D4944F3081}" type="pres">
      <dgm:prSet presAssocID="{FADBCDC8-EAFF-4F33-8377-622622FC75AD}" presName="hierRoot2" presStyleCnt="0">
        <dgm:presLayoutVars>
          <dgm:hierBranch val="init"/>
        </dgm:presLayoutVars>
      </dgm:prSet>
      <dgm:spPr/>
    </dgm:pt>
    <dgm:pt modelId="{D23E6D26-9106-44AF-B1D8-E169EA8F3BFC}" type="pres">
      <dgm:prSet presAssocID="{FADBCDC8-EAFF-4F33-8377-622622FC75AD}" presName="rootComposite" presStyleCnt="0"/>
      <dgm:spPr/>
    </dgm:pt>
    <dgm:pt modelId="{A2A0DA36-9AD3-4187-A317-ED750A4BF466}" type="pres">
      <dgm:prSet presAssocID="{FADBCDC8-EAFF-4F33-8377-622622FC75AD}" presName="rootText" presStyleLbl="node2" presStyleIdx="0" presStyleCnt="3" custScaleX="11574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F187982A-1D41-40D2-8FD9-C117809360A4}" type="pres">
      <dgm:prSet presAssocID="{FADBCDC8-EAFF-4F33-8377-622622FC75AD}" presName="rootConnector" presStyleLbl="node2" presStyleIdx="0" presStyleCnt="3"/>
      <dgm:spPr/>
      <dgm:t>
        <a:bodyPr/>
        <a:lstStyle/>
        <a:p>
          <a:pPr rtl="1"/>
          <a:endParaRPr lang="fa-IR"/>
        </a:p>
      </dgm:t>
    </dgm:pt>
    <dgm:pt modelId="{B34306D1-661E-47DF-9CA7-0FB0C84FAB22}" type="pres">
      <dgm:prSet presAssocID="{FADBCDC8-EAFF-4F33-8377-622622FC75AD}" presName="hierChild4" presStyleCnt="0"/>
      <dgm:spPr/>
    </dgm:pt>
    <dgm:pt modelId="{6229863E-1FA9-40F5-B838-54309E544EB0}" type="pres">
      <dgm:prSet presAssocID="{FADBCDC8-EAFF-4F33-8377-622622FC75AD}" presName="hierChild5" presStyleCnt="0"/>
      <dgm:spPr/>
    </dgm:pt>
    <dgm:pt modelId="{685C7907-EF9D-46A5-90A8-D230FD65C20E}" type="pres">
      <dgm:prSet presAssocID="{F4B8781C-C204-4A3E-B670-1FD4B3FF7AE8}" presName="Name37" presStyleLbl="parChTrans1D2" presStyleIdx="1" presStyleCnt="3"/>
      <dgm:spPr/>
      <dgm:t>
        <a:bodyPr/>
        <a:lstStyle/>
        <a:p>
          <a:pPr rtl="1"/>
          <a:endParaRPr lang="fa-IR"/>
        </a:p>
      </dgm:t>
    </dgm:pt>
    <dgm:pt modelId="{8A9FECFA-0DFD-4E0A-8BB4-A45B4BEA51F0}" type="pres">
      <dgm:prSet presAssocID="{398A7A10-A179-4932-B402-62F458F46A15}" presName="hierRoot2" presStyleCnt="0">
        <dgm:presLayoutVars>
          <dgm:hierBranch val="init"/>
        </dgm:presLayoutVars>
      </dgm:prSet>
      <dgm:spPr/>
    </dgm:pt>
    <dgm:pt modelId="{11742324-0ACE-48DA-9C85-A0353B25F5E6}" type="pres">
      <dgm:prSet presAssocID="{398A7A10-A179-4932-B402-62F458F46A15}" presName="rootComposite" presStyleCnt="0"/>
      <dgm:spPr/>
    </dgm:pt>
    <dgm:pt modelId="{25373B4E-57BF-428C-ADB3-491A028CEC63}" type="pres">
      <dgm:prSet presAssocID="{398A7A10-A179-4932-B402-62F458F46A15}" presName="rootText" presStyleLbl="node2" presStyleIdx="1" presStyleCnt="3" custScaleX="11574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CC7EFE05-7396-47F1-8DBC-4FBF0E83C76F}" type="pres">
      <dgm:prSet presAssocID="{398A7A10-A179-4932-B402-62F458F46A15}" presName="rootConnector" presStyleLbl="node2" presStyleIdx="1" presStyleCnt="3"/>
      <dgm:spPr/>
      <dgm:t>
        <a:bodyPr/>
        <a:lstStyle/>
        <a:p>
          <a:pPr rtl="1"/>
          <a:endParaRPr lang="fa-IR"/>
        </a:p>
      </dgm:t>
    </dgm:pt>
    <dgm:pt modelId="{0E98231C-9CE4-4A30-9AA0-8D471EEFC00B}" type="pres">
      <dgm:prSet presAssocID="{398A7A10-A179-4932-B402-62F458F46A15}" presName="hierChild4" presStyleCnt="0"/>
      <dgm:spPr/>
    </dgm:pt>
    <dgm:pt modelId="{05BB57A7-8D55-4568-8851-ECB69CFCA6FF}" type="pres">
      <dgm:prSet presAssocID="{398A7A10-A179-4932-B402-62F458F46A15}" presName="hierChild5" presStyleCnt="0"/>
      <dgm:spPr/>
    </dgm:pt>
    <dgm:pt modelId="{8CCE3D26-08EC-40BB-A2F8-6DF858F5AED9}" type="pres">
      <dgm:prSet presAssocID="{C28B4143-D38E-4627-B360-FEE02143AF74}" presName="Name37" presStyleLbl="parChTrans1D2" presStyleIdx="2" presStyleCnt="3"/>
      <dgm:spPr/>
      <dgm:t>
        <a:bodyPr/>
        <a:lstStyle/>
        <a:p>
          <a:pPr rtl="1"/>
          <a:endParaRPr lang="fa-IR"/>
        </a:p>
      </dgm:t>
    </dgm:pt>
    <dgm:pt modelId="{9ACFDD1A-8399-47BC-AC19-39629F61FF33}" type="pres">
      <dgm:prSet presAssocID="{E8BE00D2-F4E7-47FB-81BB-6277DCB20FBF}" presName="hierRoot2" presStyleCnt="0">
        <dgm:presLayoutVars>
          <dgm:hierBranch val="init"/>
        </dgm:presLayoutVars>
      </dgm:prSet>
      <dgm:spPr/>
    </dgm:pt>
    <dgm:pt modelId="{DCD26EF0-0582-4C78-8A90-9FC031C11B27}" type="pres">
      <dgm:prSet presAssocID="{E8BE00D2-F4E7-47FB-81BB-6277DCB20FBF}" presName="rootComposite" presStyleCnt="0"/>
      <dgm:spPr/>
    </dgm:pt>
    <dgm:pt modelId="{C418F716-5A00-403F-9AC8-CF00CFB35771}" type="pres">
      <dgm:prSet presAssocID="{E8BE00D2-F4E7-47FB-81BB-6277DCB20FBF}" presName="rootText" presStyleLbl="node2" presStyleIdx="2" presStyleCnt="3" custScaleX="11574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7BB2337-5D5D-45C0-B0FB-C7B9499AFD86}" type="pres">
      <dgm:prSet presAssocID="{E8BE00D2-F4E7-47FB-81BB-6277DCB20FBF}" presName="rootConnector" presStyleLbl="node2" presStyleIdx="2" presStyleCnt="3"/>
      <dgm:spPr/>
      <dgm:t>
        <a:bodyPr/>
        <a:lstStyle/>
        <a:p>
          <a:pPr rtl="1"/>
          <a:endParaRPr lang="fa-IR"/>
        </a:p>
      </dgm:t>
    </dgm:pt>
    <dgm:pt modelId="{0790C7ED-09B3-4522-8A84-01DE8D88A58F}" type="pres">
      <dgm:prSet presAssocID="{E8BE00D2-F4E7-47FB-81BB-6277DCB20FBF}" presName="hierChild4" presStyleCnt="0"/>
      <dgm:spPr/>
    </dgm:pt>
    <dgm:pt modelId="{D4E937F8-4391-49E0-8C3E-D1F0BABE9BB2}" type="pres">
      <dgm:prSet presAssocID="{E8BE00D2-F4E7-47FB-81BB-6277DCB20FBF}" presName="hierChild5" presStyleCnt="0"/>
      <dgm:spPr/>
    </dgm:pt>
    <dgm:pt modelId="{3499A362-A005-451F-A68E-645084BEBBD5}" type="pres">
      <dgm:prSet presAssocID="{9570F4AD-577F-4610-9ECB-76D389E9FF4A}" presName="hierChild3" presStyleCnt="0"/>
      <dgm:spPr/>
    </dgm:pt>
  </dgm:ptLst>
  <dgm:cxnLst>
    <dgm:cxn modelId="{5F5E3D23-7299-439F-857A-E3F9BDCCB2F9}" type="presOf" srcId="{398A7A10-A179-4932-B402-62F458F46A15}" destId="{CC7EFE05-7396-47F1-8DBC-4FBF0E83C76F}" srcOrd="1" destOrd="0" presId="urn:microsoft.com/office/officeart/2005/8/layout/orgChart1"/>
    <dgm:cxn modelId="{6AB84377-0690-499C-B25D-E116E58EEE2A}" type="presOf" srcId="{FF9EDC8C-18E9-4C47-81A0-D744FAD372DE}" destId="{439F2FC9-36C1-478F-8262-35110AAD735C}" srcOrd="0" destOrd="0" presId="urn:microsoft.com/office/officeart/2005/8/layout/orgChart1"/>
    <dgm:cxn modelId="{C20E8530-2EFE-461D-9269-00B73B1D538A}" type="presOf" srcId="{E8BE00D2-F4E7-47FB-81BB-6277DCB20FBF}" destId="{77BB2337-5D5D-45C0-B0FB-C7B9499AFD86}" srcOrd="1" destOrd="0" presId="urn:microsoft.com/office/officeart/2005/8/layout/orgChart1"/>
    <dgm:cxn modelId="{23F1F4F1-4727-4396-A68D-75A4587A32EB}" type="presOf" srcId="{3A97C7E2-5D30-4D90-8F32-615AD4C522A6}" destId="{ED00F400-1150-4AFA-AD3A-7CB05D57A4DA}" srcOrd="0" destOrd="0" presId="urn:microsoft.com/office/officeart/2005/8/layout/orgChart1"/>
    <dgm:cxn modelId="{6ABBCF34-97AC-4477-94E8-34BF8A7254D9}" srcId="{9570F4AD-577F-4610-9ECB-76D389E9FF4A}" destId="{E8BE00D2-F4E7-47FB-81BB-6277DCB20FBF}" srcOrd="2" destOrd="0" parTransId="{C28B4143-D38E-4627-B360-FEE02143AF74}" sibTransId="{12AD1E34-A697-41F2-9877-8C1B600C0D7E}"/>
    <dgm:cxn modelId="{AC3777A1-2080-4BC1-AF7C-F49115201D1F}" type="presOf" srcId="{E8BE00D2-F4E7-47FB-81BB-6277DCB20FBF}" destId="{C418F716-5A00-403F-9AC8-CF00CFB35771}" srcOrd="0" destOrd="0" presId="urn:microsoft.com/office/officeart/2005/8/layout/orgChart1"/>
    <dgm:cxn modelId="{8098CD19-E176-4AF9-B744-4D42ACE21978}" type="presOf" srcId="{FADBCDC8-EAFF-4F33-8377-622622FC75AD}" destId="{A2A0DA36-9AD3-4187-A317-ED750A4BF466}" srcOrd="0" destOrd="0" presId="urn:microsoft.com/office/officeart/2005/8/layout/orgChart1"/>
    <dgm:cxn modelId="{2C7CD353-0CF1-4FCF-8FDC-EA72C1165891}" type="presOf" srcId="{FADBCDC8-EAFF-4F33-8377-622622FC75AD}" destId="{F187982A-1D41-40D2-8FD9-C117809360A4}" srcOrd="1" destOrd="0" presId="urn:microsoft.com/office/officeart/2005/8/layout/orgChart1"/>
    <dgm:cxn modelId="{1725D50D-5717-415A-B31F-7AC7630B45BE}" type="presOf" srcId="{9570F4AD-577F-4610-9ECB-76D389E9FF4A}" destId="{70F96AF4-3961-4E8B-B8AD-BB27EE6E86A5}" srcOrd="1" destOrd="0" presId="urn:microsoft.com/office/officeart/2005/8/layout/orgChart1"/>
    <dgm:cxn modelId="{07FFBD54-BFBF-4435-AE4A-FDAC55D526C0}" type="presOf" srcId="{F4B8781C-C204-4A3E-B670-1FD4B3FF7AE8}" destId="{685C7907-EF9D-46A5-90A8-D230FD65C20E}" srcOrd="0" destOrd="0" presId="urn:microsoft.com/office/officeart/2005/8/layout/orgChart1"/>
    <dgm:cxn modelId="{EEA4F583-004A-4E3F-9DF8-E507F9F416F2}" type="presOf" srcId="{C28B4143-D38E-4627-B360-FEE02143AF74}" destId="{8CCE3D26-08EC-40BB-A2F8-6DF858F5AED9}" srcOrd="0" destOrd="0" presId="urn:microsoft.com/office/officeart/2005/8/layout/orgChart1"/>
    <dgm:cxn modelId="{4527B58C-DE68-4758-B856-C52089FEB746}" srcId="{9570F4AD-577F-4610-9ECB-76D389E9FF4A}" destId="{FADBCDC8-EAFF-4F33-8377-622622FC75AD}" srcOrd="0" destOrd="0" parTransId="{3A97C7E2-5D30-4D90-8F32-615AD4C522A6}" sibTransId="{BF9E11EE-AE72-4933-A0EA-3EA652EBDCA7}"/>
    <dgm:cxn modelId="{E836E7F4-75E3-45F9-99DA-A601565174BA}" type="presOf" srcId="{398A7A10-A179-4932-B402-62F458F46A15}" destId="{25373B4E-57BF-428C-ADB3-491A028CEC63}" srcOrd="0" destOrd="0" presId="urn:microsoft.com/office/officeart/2005/8/layout/orgChart1"/>
    <dgm:cxn modelId="{CB6E866E-75A4-4BE8-88A6-DE39854BBC25}" srcId="{9570F4AD-577F-4610-9ECB-76D389E9FF4A}" destId="{398A7A10-A179-4932-B402-62F458F46A15}" srcOrd="1" destOrd="0" parTransId="{F4B8781C-C204-4A3E-B670-1FD4B3FF7AE8}" sibTransId="{5D390DB6-A1A8-4F4B-B412-266A279C1707}"/>
    <dgm:cxn modelId="{27508955-F742-4A1E-A147-0D71B6A4ABF8}" type="presOf" srcId="{9570F4AD-577F-4610-9ECB-76D389E9FF4A}" destId="{BCDFDC43-F0D9-4D91-8C0D-DA323CCAC71C}" srcOrd="0" destOrd="0" presId="urn:microsoft.com/office/officeart/2005/8/layout/orgChart1"/>
    <dgm:cxn modelId="{89499EAC-45D4-47C3-BC5F-B397DADFE0AD}" srcId="{FF9EDC8C-18E9-4C47-81A0-D744FAD372DE}" destId="{9570F4AD-577F-4610-9ECB-76D389E9FF4A}" srcOrd="0" destOrd="0" parTransId="{9A5B4C6E-246E-4AFB-94AE-517A740326C8}" sibTransId="{C9983868-5F73-4708-B9D5-26D623CBAB41}"/>
    <dgm:cxn modelId="{533F552C-46DF-405C-B77F-289279DD2BA8}" type="presParOf" srcId="{439F2FC9-36C1-478F-8262-35110AAD735C}" destId="{C53D2684-6180-48C6-A109-449019AFB998}" srcOrd="0" destOrd="0" presId="urn:microsoft.com/office/officeart/2005/8/layout/orgChart1"/>
    <dgm:cxn modelId="{C370AF5A-FEDC-48DD-97CF-10320FA50B54}" type="presParOf" srcId="{C53D2684-6180-48C6-A109-449019AFB998}" destId="{68AB8733-51BC-4B8E-8197-F43300CA9C90}" srcOrd="0" destOrd="0" presId="urn:microsoft.com/office/officeart/2005/8/layout/orgChart1"/>
    <dgm:cxn modelId="{964E655F-CE82-440A-A184-5A07BEE55B37}" type="presParOf" srcId="{68AB8733-51BC-4B8E-8197-F43300CA9C90}" destId="{BCDFDC43-F0D9-4D91-8C0D-DA323CCAC71C}" srcOrd="0" destOrd="0" presId="urn:microsoft.com/office/officeart/2005/8/layout/orgChart1"/>
    <dgm:cxn modelId="{DBE28AD6-11E7-4FD5-AA03-C316C8388D06}" type="presParOf" srcId="{68AB8733-51BC-4B8E-8197-F43300CA9C90}" destId="{70F96AF4-3961-4E8B-B8AD-BB27EE6E86A5}" srcOrd="1" destOrd="0" presId="urn:microsoft.com/office/officeart/2005/8/layout/orgChart1"/>
    <dgm:cxn modelId="{16622B82-019B-40C7-B078-84BAACB2B5B4}" type="presParOf" srcId="{C53D2684-6180-48C6-A109-449019AFB998}" destId="{606A3009-E39B-4A30-B739-82A8E7CF1334}" srcOrd="1" destOrd="0" presId="urn:microsoft.com/office/officeart/2005/8/layout/orgChart1"/>
    <dgm:cxn modelId="{ECBBD33D-8043-46B7-B530-D50184ED85B6}" type="presParOf" srcId="{606A3009-E39B-4A30-B739-82A8E7CF1334}" destId="{ED00F400-1150-4AFA-AD3A-7CB05D57A4DA}" srcOrd="0" destOrd="0" presId="urn:microsoft.com/office/officeart/2005/8/layout/orgChart1"/>
    <dgm:cxn modelId="{E20316F9-25C4-480C-8D59-2BD55D7AAE26}" type="presParOf" srcId="{606A3009-E39B-4A30-B739-82A8E7CF1334}" destId="{A04531AE-CDE9-4CC3-97AF-A8D4944F3081}" srcOrd="1" destOrd="0" presId="urn:microsoft.com/office/officeart/2005/8/layout/orgChart1"/>
    <dgm:cxn modelId="{C6D82751-00BC-437A-93BC-5A6576A81C56}" type="presParOf" srcId="{A04531AE-CDE9-4CC3-97AF-A8D4944F3081}" destId="{D23E6D26-9106-44AF-B1D8-E169EA8F3BFC}" srcOrd="0" destOrd="0" presId="urn:microsoft.com/office/officeart/2005/8/layout/orgChart1"/>
    <dgm:cxn modelId="{6562A38E-88FA-4BB8-9297-A69E70207AFC}" type="presParOf" srcId="{D23E6D26-9106-44AF-B1D8-E169EA8F3BFC}" destId="{A2A0DA36-9AD3-4187-A317-ED750A4BF466}" srcOrd="0" destOrd="0" presId="urn:microsoft.com/office/officeart/2005/8/layout/orgChart1"/>
    <dgm:cxn modelId="{ED5E6CA9-968A-4C30-8E03-B7735138411F}" type="presParOf" srcId="{D23E6D26-9106-44AF-B1D8-E169EA8F3BFC}" destId="{F187982A-1D41-40D2-8FD9-C117809360A4}" srcOrd="1" destOrd="0" presId="urn:microsoft.com/office/officeart/2005/8/layout/orgChart1"/>
    <dgm:cxn modelId="{C7D4CDFC-8F3A-49A4-809B-045E825D407C}" type="presParOf" srcId="{A04531AE-CDE9-4CC3-97AF-A8D4944F3081}" destId="{B34306D1-661E-47DF-9CA7-0FB0C84FAB22}" srcOrd="1" destOrd="0" presId="urn:microsoft.com/office/officeart/2005/8/layout/orgChart1"/>
    <dgm:cxn modelId="{644CA8A3-187E-4B7F-BC9F-0904B6B5CA3A}" type="presParOf" srcId="{A04531AE-CDE9-4CC3-97AF-A8D4944F3081}" destId="{6229863E-1FA9-40F5-B838-54309E544EB0}" srcOrd="2" destOrd="0" presId="urn:microsoft.com/office/officeart/2005/8/layout/orgChart1"/>
    <dgm:cxn modelId="{99B920D8-0569-40C8-ABBC-852B1F7CC250}" type="presParOf" srcId="{606A3009-E39B-4A30-B739-82A8E7CF1334}" destId="{685C7907-EF9D-46A5-90A8-D230FD65C20E}" srcOrd="2" destOrd="0" presId="urn:microsoft.com/office/officeart/2005/8/layout/orgChart1"/>
    <dgm:cxn modelId="{0647C2BB-47A8-4D14-BE59-BEEF3B621148}" type="presParOf" srcId="{606A3009-E39B-4A30-B739-82A8E7CF1334}" destId="{8A9FECFA-0DFD-4E0A-8BB4-A45B4BEA51F0}" srcOrd="3" destOrd="0" presId="urn:microsoft.com/office/officeart/2005/8/layout/orgChart1"/>
    <dgm:cxn modelId="{D5176AD7-AE11-4F95-9C48-DEFBB36542C2}" type="presParOf" srcId="{8A9FECFA-0DFD-4E0A-8BB4-A45B4BEA51F0}" destId="{11742324-0ACE-48DA-9C85-A0353B25F5E6}" srcOrd="0" destOrd="0" presId="urn:microsoft.com/office/officeart/2005/8/layout/orgChart1"/>
    <dgm:cxn modelId="{8C02D203-91C5-4BF7-9C11-AD9A5660CB07}" type="presParOf" srcId="{11742324-0ACE-48DA-9C85-A0353B25F5E6}" destId="{25373B4E-57BF-428C-ADB3-491A028CEC63}" srcOrd="0" destOrd="0" presId="urn:microsoft.com/office/officeart/2005/8/layout/orgChart1"/>
    <dgm:cxn modelId="{FA84EFF5-903C-4913-B20D-C5FB3789C181}" type="presParOf" srcId="{11742324-0ACE-48DA-9C85-A0353B25F5E6}" destId="{CC7EFE05-7396-47F1-8DBC-4FBF0E83C76F}" srcOrd="1" destOrd="0" presId="urn:microsoft.com/office/officeart/2005/8/layout/orgChart1"/>
    <dgm:cxn modelId="{1FBBF81A-C1D6-433D-9D56-7734ED838C08}" type="presParOf" srcId="{8A9FECFA-0DFD-4E0A-8BB4-A45B4BEA51F0}" destId="{0E98231C-9CE4-4A30-9AA0-8D471EEFC00B}" srcOrd="1" destOrd="0" presId="urn:microsoft.com/office/officeart/2005/8/layout/orgChart1"/>
    <dgm:cxn modelId="{4BC76F9D-817C-4B87-B1B4-850C3032365D}" type="presParOf" srcId="{8A9FECFA-0DFD-4E0A-8BB4-A45B4BEA51F0}" destId="{05BB57A7-8D55-4568-8851-ECB69CFCA6FF}" srcOrd="2" destOrd="0" presId="urn:microsoft.com/office/officeart/2005/8/layout/orgChart1"/>
    <dgm:cxn modelId="{01E67CFC-7DA4-489D-AA81-484F59C98836}" type="presParOf" srcId="{606A3009-E39B-4A30-B739-82A8E7CF1334}" destId="{8CCE3D26-08EC-40BB-A2F8-6DF858F5AED9}" srcOrd="4" destOrd="0" presId="urn:microsoft.com/office/officeart/2005/8/layout/orgChart1"/>
    <dgm:cxn modelId="{98B5013C-B085-46F7-8749-2C4156142CAE}" type="presParOf" srcId="{606A3009-E39B-4A30-B739-82A8E7CF1334}" destId="{9ACFDD1A-8399-47BC-AC19-39629F61FF33}" srcOrd="5" destOrd="0" presId="urn:microsoft.com/office/officeart/2005/8/layout/orgChart1"/>
    <dgm:cxn modelId="{A0C5C36B-C49A-434A-BAD3-BC319CF22AB0}" type="presParOf" srcId="{9ACFDD1A-8399-47BC-AC19-39629F61FF33}" destId="{DCD26EF0-0582-4C78-8A90-9FC031C11B27}" srcOrd="0" destOrd="0" presId="urn:microsoft.com/office/officeart/2005/8/layout/orgChart1"/>
    <dgm:cxn modelId="{2AFD453B-C4B8-4D6B-91FB-226CFA05515A}" type="presParOf" srcId="{DCD26EF0-0582-4C78-8A90-9FC031C11B27}" destId="{C418F716-5A00-403F-9AC8-CF00CFB35771}" srcOrd="0" destOrd="0" presId="urn:microsoft.com/office/officeart/2005/8/layout/orgChart1"/>
    <dgm:cxn modelId="{42AF7FAA-3A66-4B07-AD69-0D32C2684027}" type="presParOf" srcId="{DCD26EF0-0582-4C78-8A90-9FC031C11B27}" destId="{77BB2337-5D5D-45C0-B0FB-C7B9499AFD86}" srcOrd="1" destOrd="0" presId="urn:microsoft.com/office/officeart/2005/8/layout/orgChart1"/>
    <dgm:cxn modelId="{839CBA4A-4CA8-4EF8-8068-22B716800F1B}" type="presParOf" srcId="{9ACFDD1A-8399-47BC-AC19-39629F61FF33}" destId="{0790C7ED-09B3-4522-8A84-01DE8D88A58F}" srcOrd="1" destOrd="0" presId="urn:microsoft.com/office/officeart/2005/8/layout/orgChart1"/>
    <dgm:cxn modelId="{64919C68-85A7-49BF-9271-0768F85E7CFA}" type="presParOf" srcId="{9ACFDD1A-8399-47BC-AC19-39629F61FF33}" destId="{D4E937F8-4391-49E0-8C3E-D1F0BABE9BB2}" srcOrd="2" destOrd="0" presId="urn:microsoft.com/office/officeart/2005/8/layout/orgChart1"/>
    <dgm:cxn modelId="{F7222AF4-BE01-4C71-8C52-C0E80B29245B}" type="presParOf" srcId="{C53D2684-6180-48C6-A109-449019AFB998}" destId="{3499A362-A005-451F-A68E-645084BEBBD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20468-84E5-4D89-ACB6-731E39717AD5}">
      <dsp:nvSpPr>
        <dsp:cNvPr id="0" name=""/>
        <dsp:cNvSpPr/>
      </dsp:nvSpPr>
      <dsp:spPr>
        <a:xfrm>
          <a:off x="4064000" y="736670"/>
          <a:ext cx="2669716" cy="3088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446"/>
              </a:lnTo>
              <a:lnTo>
                <a:pt x="2669716" y="154446"/>
              </a:lnTo>
              <a:lnTo>
                <a:pt x="2669716" y="308892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FCEFA2-9B77-4D7E-8DA7-EEA3A1606B59}">
      <dsp:nvSpPr>
        <dsp:cNvPr id="0" name=""/>
        <dsp:cNvSpPr/>
      </dsp:nvSpPr>
      <dsp:spPr>
        <a:xfrm>
          <a:off x="4064000" y="736670"/>
          <a:ext cx="889905" cy="3088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446"/>
              </a:lnTo>
              <a:lnTo>
                <a:pt x="889905" y="154446"/>
              </a:lnTo>
              <a:lnTo>
                <a:pt x="889905" y="308892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64617B-47AB-467C-AA3C-AD3F32D5AAC9}">
      <dsp:nvSpPr>
        <dsp:cNvPr id="0" name=""/>
        <dsp:cNvSpPr/>
      </dsp:nvSpPr>
      <dsp:spPr>
        <a:xfrm>
          <a:off x="3174094" y="736670"/>
          <a:ext cx="889905" cy="308892"/>
        </a:xfrm>
        <a:custGeom>
          <a:avLst/>
          <a:gdLst/>
          <a:ahLst/>
          <a:cxnLst/>
          <a:rect l="0" t="0" r="0" b="0"/>
          <a:pathLst>
            <a:path>
              <a:moveTo>
                <a:pt x="889905" y="0"/>
              </a:moveTo>
              <a:lnTo>
                <a:pt x="889905" y="154446"/>
              </a:lnTo>
              <a:lnTo>
                <a:pt x="0" y="154446"/>
              </a:lnTo>
              <a:lnTo>
                <a:pt x="0" y="308892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2794FE-8ED6-45E7-85C5-F6F5A83BA42B}">
      <dsp:nvSpPr>
        <dsp:cNvPr id="0" name=""/>
        <dsp:cNvSpPr/>
      </dsp:nvSpPr>
      <dsp:spPr>
        <a:xfrm>
          <a:off x="1394283" y="736670"/>
          <a:ext cx="2669716" cy="308892"/>
        </a:xfrm>
        <a:custGeom>
          <a:avLst/>
          <a:gdLst/>
          <a:ahLst/>
          <a:cxnLst/>
          <a:rect l="0" t="0" r="0" b="0"/>
          <a:pathLst>
            <a:path>
              <a:moveTo>
                <a:pt x="2669716" y="0"/>
              </a:moveTo>
              <a:lnTo>
                <a:pt x="2669716" y="154446"/>
              </a:lnTo>
              <a:lnTo>
                <a:pt x="0" y="154446"/>
              </a:lnTo>
              <a:lnTo>
                <a:pt x="0" y="308892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EF6D04-186D-4B0F-9790-757B8FB1CF1B}">
      <dsp:nvSpPr>
        <dsp:cNvPr id="0" name=""/>
        <dsp:cNvSpPr/>
      </dsp:nvSpPr>
      <dsp:spPr>
        <a:xfrm>
          <a:off x="642424" y="1211"/>
          <a:ext cx="6843151" cy="7354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2"/>
            </a:buClr>
            <a:buSzPct val="92000"/>
            <a:buFont typeface="Wingdings 2" panose="05020102010507070707" pitchFamily="18" charset="2"/>
            <a:buNone/>
          </a:pPr>
          <a:r>
            <a:rPr lang="fa-IR" sz="1800" b="0" kern="1200" dirty="0">
              <a:solidFill>
                <a:schemeClr val="bg1"/>
              </a:solidFill>
              <a:latin typeface="B Yagut" pitchFamily="2" charset="-78"/>
              <a:cs typeface="B Yagut" pitchFamily="2" charset="-78"/>
            </a:rPr>
            <a:t>ارائه طرح مدیریت بهینه آب در آبیاری فضاهای سبز (آبیاری هوشمند)</a:t>
          </a:r>
          <a:endParaRPr lang="en-US" sz="1800" b="0" kern="1200" dirty="0">
            <a:solidFill>
              <a:schemeClr val="bg1"/>
            </a:solidFill>
            <a:cs typeface="B Yagut" pitchFamily="2" charset="-78"/>
          </a:endParaRPr>
        </a:p>
      </dsp:txBody>
      <dsp:txXfrm>
        <a:off x="642424" y="1211"/>
        <a:ext cx="6843151" cy="735458"/>
      </dsp:txXfrm>
    </dsp:sp>
    <dsp:sp modelId="{DCBB2269-9074-4121-B87E-24DE0FE60FB9}">
      <dsp:nvSpPr>
        <dsp:cNvPr id="0" name=""/>
        <dsp:cNvSpPr/>
      </dsp:nvSpPr>
      <dsp:spPr>
        <a:xfrm>
          <a:off x="658824" y="1045562"/>
          <a:ext cx="1470917" cy="735458"/>
        </a:xfrm>
        <a:prstGeom prst="rect">
          <a:avLst/>
        </a:prstGeom>
        <a:solidFill>
          <a:srgbClr val="4D1434">
            <a:hueOff val="0"/>
            <a:satOff val="0"/>
            <a:lumOff val="0"/>
            <a:alphaOff val="0"/>
          </a:srgbClr>
        </a:solidFill>
        <a:ln w="22225" cap="rnd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solidFill>
                <a:prstClr val="white"/>
              </a:solidFill>
              <a:latin typeface="Gill Sans MT" panose="020B0502020104020203"/>
              <a:ea typeface="+mn-ea"/>
              <a:cs typeface="B Yagut" panose="00000400000000000000" pitchFamily="2" charset="-78"/>
            </a:rPr>
            <a:t>راه</a:t>
          </a:r>
          <a:r>
            <a:rPr lang="fa-IR" sz="4000" kern="1200" dirty="0"/>
            <a:t> </a:t>
          </a:r>
          <a:r>
            <a:rPr lang="fa-IR" sz="1800" kern="1200" dirty="0">
              <a:solidFill>
                <a:prstClr val="white"/>
              </a:solidFill>
              <a:latin typeface="Gill Sans MT" panose="020B0502020104020203"/>
              <a:ea typeface="+mn-ea"/>
              <a:cs typeface="B Yagut" panose="00000400000000000000" pitchFamily="2" charset="-78"/>
            </a:rPr>
            <a:t>اندازی</a:t>
          </a:r>
          <a:endParaRPr lang="en-US" sz="1800" kern="1200" dirty="0">
            <a:solidFill>
              <a:prstClr val="white"/>
            </a:solidFill>
            <a:latin typeface="Gill Sans MT" panose="020B0502020104020203"/>
            <a:ea typeface="+mn-ea"/>
            <a:cs typeface="B Yagut" panose="00000400000000000000" pitchFamily="2" charset="-78"/>
          </a:endParaRPr>
        </a:p>
      </dsp:txBody>
      <dsp:txXfrm>
        <a:off x="658824" y="1045562"/>
        <a:ext cx="1470917" cy="735458"/>
      </dsp:txXfrm>
    </dsp:sp>
    <dsp:sp modelId="{1845D002-0E20-461D-BF1C-A94ED2FA5559}">
      <dsp:nvSpPr>
        <dsp:cNvPr id="0" name=""/>
        <dsp:cNvSpPr/>
      </dsp:nvSpPr>
      <dsp:spPr>
        <a:xfrm>
          <a:off x="2438635" y="1045562"/>
          <a:ext cx="1470917" cy="7354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cs typeface="B Yagut" panose="00000400000000000000" pitchFamily="2" charset="-78"/>
            </a:rPr>
            <a:t>ایده یا طرح</a:t>
          </a:r>
          <a:endParaRPr lang="en-US" sz="1800" kern="1200" dirty="0">
            <a:cs typeface="B Yagut" panose="00000400000000000000" pitchFamily="2" charset="-78"/>
          </a:endParaRPr>
        </a:p>
      </dsp:txBody>
      <dsp:txXfrm>
        <a:off x="2438635" y="1045562"/>
        <a:ext cx="1470917" cy="735458"/>
      </dsp:txXfrm>
    </dsp:sp>
    <dsp:sp modelId="{C5698ECE-9394-44F3-9622-A9F822DD1A0B}">
      <dsp:nvSpPr>
        <dsp:cNvPr id="0" name=""/>
        <dsp:cNvSpPr/>
      </dsp:nvSpPr>
      <dsp:spPr>
        <a:xfrm>
          <a:off x="4218446" y="1045562"/>
          <a:ext cx="1470917" cy="7354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cs typeface="B Yagut" panose="00000400000000000000" pitchFamily="2" charset="-78"/>
            </a:rPr>
            <a:t>تجهیزات</a:t>
          </a:r>
          <a:endParaRPr lang="en-US" sz="1800" kern="1200" dirty="0">
            <a:cs typeface="B Yagut" panose="00000400000000000000" pitchFamily="2" charset="-78"/>
          </a:endParaRPr>
        </a:p>
      </dsp:txBody>
      <dsp:txXfrm>
        <a:off x="4218446" y="1045562"/>
        <a:ext cx="1470917" cy="735458"/>
      </dsp:txXfrm>
    </dsp:sp>
    <dsp:sp modelId="{BD8F178F-0B62-4EED-9C54-73AF08D35D3A}">
      <dsp:nvSpPr>
        <dsp:cNvPr id="0" name=""/>
        <dsp:cNvSpPr/>
      </dsp:nvSpPr>
      <dsp:spPr>
        <a:xfrm>
          <a:off x="5998257" y="1045562"/>
          <a:ext cx="1470917" cy="7354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cs typeface="B Yagut" panose="00000400000000000000" pitchFamily="2" charset="-78"/>
            </a:rPr>
            <a:t>پلتفرم</a:t>
          </a:r>
          <a:endParaRPr lang="en-US" sz="1800" kern="1200" dirty="0">
            <a:cs typeface="B Yagut" panose="00000400000000000000" pitchFamily="2" charset="-78"/>
          </a:endParaRPr>
        </a:p>
      </dsp:txBody>
      <dsp:txXfrm>
        <a:off x="5998257" y="1045562"/>
        <a:ext cx="1470917" cy="7354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F25623-3A69-EC43-B484-23EDD385784E}">
      <dsp:nvSpPr>
        <dsp:cNvPr id="0" name=""/>
        <dsp:cNvSpPr/>
      </dsp:nvSpPr>
      <dsp:spPr>
        <a:xfrm>
          <a:off x="4955896" y="1471195"/>
          <a:ext cx="1118157" cy="11181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100" kern="1200" dirty="0">
              <a:latin typeface="B Yagut" pitchFamily="2" charset="-78"/>
              <a:cs typeface="B Yagut" pitchFamily="2" charset="-78"/>
            </a:rPr>
            <a:t>ریشه مسئله</a:t>
          </a:r>
          <a:endParaRPr lang="en-US" sz="2100" kern="1200" dirty="0">
            <a:latin typeface="B Yagut" pitchFamily="2" charset="-78"/>
            <a:cs typeface="B Yagut" pitchFamily="2" charset="-78"/>
          </a:endParaRPr>
        </a:p>
      </dsp:txBody>
      <dsp:txXfrm>
        <a:off x="5119646" y="1634945"/>
        <a:ext cx="790657" cy="790657"/>
      </dsp:txXfrm>
    </dsp:sp>
    <dsp:sp modelId="{70F972C1-A625-2042-AA10-ECDD266C590B}">
      <dsp:nvSpPr>
        <dsp:cNvPr id="0" name=""/>
        <dsp:cNvSpPr/>
      </dsp:nvSpPr>
      <dsp:spPr>
        <a:xfrm rot="16200000">
          <a:off x="5346376" y="1293473"/>
          <a:ext cx="337197" cy="18247"/>
        </a:xfrm>
        <a:custGeom>
          <a:avLst/>
          <a:gdLst/>
          <a:ahLst/>
          <a:cxnLst/>
          <a:rect l="0" t="0" r="0" b="0"/>
          <a:pathLst>
            <a:path>
              <a:moveTo>
                <a:pt x="0" y="9123"/>
              </a:moveTo>
              <a:lnTo>
                <a:pt x="337197" y="912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B Yagut" pitchFamily="2" charset="-78"/>
            <a:cs typeface="B Yagut" pitchFamily="2" charset="-78"/>
          </a:endParaRPr>
        </a:p>
      </dsp:txBody>
      <dsp:txXfrm>
        <a:off x="5506545" y="1294167"/>
        <a:ext cx="16859" cy="16859"/>
      </dsp:txXfrm>
    </dsp:sp>
    <dsp:sp modelId="{DE3186F4-A081-DE4B-8F47-8BF90C177F61}">
      <dsp:nvSpPr>
        <dsp:cNvPr id="0" name=""/>
        <dsp:cNvSpPr/>
      </dsp:nvSpPr>
      <dsp:spPr>
        <a:xfrm>
          <a:off x="4955896" y="15841"/>
          <a:ext cx="1118157" cy="11181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>
              <a:latin typeface="B Yagut" pitchFamily="2" charset="-78"/>
              <a:cs typeface="B Yagut" pitchFamily="2" charset="-78"/>
            </a:rPr>
            <a:t>استفاده نادرست از منابع آبی</a:t>
          </a:r>
          <a:endParaRPr lang="en-US" sz="1200" kern="1200" dirty="0">
            <a:latin typeface="B Yagut" pitchFamily="2" charset="-78"/>
            <a:cs typeface="B Yagut" pitchFamily="2" charset="-78"/>
          </a:endParaRPr>
        </a:p>
      </dsp:txBody>
      <dsp:txXfrm>
        <a:off x="5119646" y="179591"/>
        <a:ext cx="790657" cy="790657"/>
      </dsp:txXfrm>
    </dsp:sp>
    <dsp:sp modelId="{3C933353-0A7B-BA4F-A305-C1D698D49DB0}">
      <dsp:nvSpPr>
        <dsp:cNvPr id="0" name=""/>
        <dsp:cNvSpPr/>
      </dsp:nvSpPr>
      <dsp:spPr>
        <a:xfrm>
          <a:off x="6074053" y="2021150"/>
          <a:ext cx="337197" cy="18247"/>
        </a:xfrm>
        <a:custGeom>
          <a:avLst/>
          <a:gdLst/>
          <a:ahLst/>
          <a:cxnLst/>
          <a:rect l="0" t="0" r="0" b="0"/>
          <a:pathLst>
            <a:path>
              <a:moveTo>
                <a:pt x="0" y="9123"/>
              </a:moveTo>
              <a:lnTo>
                <a:pt x="337197" y="912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B Yagut" pitchFamily="2" charset="-78"/>
            <a:cs typeface="B Yagut" pitchFamily="2" charset="-78"/>
          </a:endParaRPr>
        </a:p>
      </dsp:txBody>
      <dsp:txXfrm>
        <a:off x="6234222" y="2021844"/>
        <a:ext cx="16859" cy="16859"/>
      </dsp:txXfrm>
    </dsp:sp>
    <dsp:sp modelId="{0931E943-6D9B-964C-9CE1-BA55387A4A86}">
      <dsp:nvSpPr>
        <dsp:cNvPr id="0" name=""/>
        <dsp:cNvSpPr/>
      </dsp:nvSpPr>
      <dsp:spPr>
        <a:xfrm>
          <a:off x="6411250" y="1471195"/>
          <a:ext cx="1118157" cy="11181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>
              <a:latin typeface="B Yagut" pitchFamily="2" charset="-78"/>
              <a:cs typeface="B Yagut" pitchFamily="2" charset="-78"/>
            </a:rPr>
            <a:t>تغییرات اقلیمی، خشکسالی و کمبود آب</a:t>
          </a:r>
          <a:endParaRPr lang="en-US" sz="1200" kern="1200" dirty="0">
            <a:latin typeface="B Yagut" pitchFamily="2" charset="-78"/>
            <a:cs typeface="B Yagut" pitchFamily="2" charset="-78"/>
          </a:endParaRPr>
        </a:p>
      </dsp:txBody>
      <dsp:txXfrm>
        <a:off x="6575000" y="1634945"/>
        <a:ext cx="790657" cy="790657"/>
      </dsp:txXfrm>
    </dsp:sp>
    <dsp:sp modelId="{9EAEFFEA-815A-6544-896C-465047EC93EF}">
      <dsp:nvSpPr>
        <dsp:cNvPr id="0" name=""/>
        <dsp:cNvSpPr/>
      </dsp:nvSpPr>
      <dsp:spPr>
        <a:xfrm rot="5400000">
          <a:off x="5346376" y="2748827"/>
          <a:ext cx="337197" cy="18247"/>
        </a:xfrm>
        <a:custGeom>
          <a:avLst/>
          <a:gdLst/>
          <a:ahLst/>
          <a:cxnLst/>
          <a:rect l="0" t="0" r="0" b="0"/>
          <a:pathLst>
            <a:path>
              <a:moveTo>
                <a:pt x="0" y="9123"/>
              </a:moveTo>
              <a:lnTo>
                <a:pt x="337197" y="912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B Yagut" pitchFamily="2" charset="-78"/>
            <a:cs typeface="B Yagut" pitchFamily="2" charset="-78"/>
          </a:endParaRPr>
        </a:p>
      </dsp:txBody>
      <dsp:txXfrm>
        <a:off x="5506545" y="2749521"/>
        <a:ext cx="16859" cy="16859"/>
      </dsp:txXfrm>
    </dsp:sp>
    <dsp:sp modelId="{CFF6F4C9-DE56-184E-9517-65D9B3E843A5}">
      <dsp:nvSpPr>
        <dsp:cNvPr id="0" name=""/>
        <dsp:cNvSpPr/>
      </dsp:nvSpPr>
      <dsp:spPr>
        <a:xfrm>
          <a:off x="4955896" y="2926550"/>
          <a:ext cx="1118157" cy="11181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>
              <a:latin typeface="B Yagut" pitchFamily="2" charset="-78"/>
              <a:cs typeface="B Yagut" pitchFamily="2" charset="-78"/>
            </a:rPr>
            <a:t>عدم امکان نظارت </a:t>
          </a:r>
          <a:r>
            <a:rPr lang="fa-IR" sz="1200" kern="1200">
              <a:latin typeface="B Yagut" pitchFamily="2" charset="-78"/>
              <a:cs typeface="B Yagut" pitchFamily="2" charset="-78"/>
            </a:rPr>
            <a:t>در آبیاری</a:t>
          </a:r>
          <a:endParaRPr lang="en-US" sz="1200" kern="1200" dirty="0">
            <a:latin typeface="B Yagut" pitchFamily="2" charset="-78"/>
            <a:cs typeface="B Yagut" pitchFamily="2" charset="-78"/>
          </a:endParaRPr>
        </a:p>
      </dsp:txBody>
      <dsp:txXfrm>
        <a:off x="5119646" y="3090300"/>
        <a:ext cx="790657" cy="790657"/>
      </dsp:txXfrm>
    </dsp:sp>
    <dsp:sp modelId="{AD156E9B-437E-DB49-9F24-9A92ADD4F6BB}">
      <dsp:nvSpPr>
        <dsp:cNvPr id="0" name=""/>
        <dsp:cNvSpPr/>
      </dsp:nvSpPr>
      <dsp:spPr>
        <a:xfrm rot="10800000">
          <a:off x="4618699" y="2021150"/>
          <a:ext cx="337197" cy="18247"/>
        </a:xfrm>
        <a:custGeom>
          <a:avLst/>
          <a:gdLst/>
          <a:ahLst/>
          <a:cxnLst/>
          <a:rect l="0" t="0" r="0" b="0"/>
          <a:pathLst>
            <a:path>
              <a:moveTo>
                <a:pt x="0" y="9123"/>
              </a:moveTo>
              <a:lnTo>
                <a:pt x="337197" y="912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B Yagut" pitchFamily="2" charset="-78"/>
            <a:cs typeface="B Yagut" pitchFamily="2" charset="-78"/>
          </a:endParaRPr>
        </a:p>
      </dsp:txBody>
      <dsp:txXfrm rot="10800000">
        <a:off x="4778867" y="2021844"/>
        <a:ext cx="16859" cy="16859"/>
      </dsp:txXfrm>
    </dsp:sp>
    <dsp:sp modelId="{BAEB3C2D-4129-E542-A0FD-E9C2A2D94349}">
      <dsp:nvSpPr>
        <dsp:cNvPr id="0" name=""/>
        <dsp:cNvSpPr/>
      </dsp:nvSpPr>
      <dsp:spPr>
        <a:xfrm>
          <a:off x="3500542" y="1471195"/>
          <a:ext cx="1118157" cy="11181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>
              <a:latin typeface="B Yagut" pitchFamily="2" charset="-78"/>
              <a:cs typeface="B Yagut" pitchFamily="2" charset="-78"/>
            </a:rPr>
            <a:t>عدم </a:t>
          </a:r>
          <a:r>
            <a:rPr lang="fa-IR" sz="1200" kern="1200" dirty="0" err="1">
              <a:latin typeface="B Yagut" pitchFamily="2" charset="-78"/>
              <a:cs typeface="B Yagut" pitchFamily="2" charset="-78"/>
            </a:rPr>
            <a:t>فرهنگسازی</a:t>
          </a:r>
          <a:r>
            <a:rPr lang="fa-IR" sz="1200" kern="1200" dirty="0">
              <a:latin typeface="B Yagut" pitchFamily="2" charset="-78"/>
              <a:cs typeface="B Yagut" pitchFamily="2" charset="-78"/>
            </a:rPr>
            <a:t> عمومی</a:t>
          </a:r>
          <a:endParaRPr lang="en-US" sz="1200" kern="1200" dirty="0">
            <a:latin typeface="B Yagut" pitchFamily="2" charset="-78"/>
            <a:cs typeface="B Yagut" pitchFamily="2" charset="-78"/>
          </a:endParaRPr>
        </a:p>
      </dsp:txBody>
      <dsp:txXfrm>
        <a:off x="3664292" y="1634945"/>
        <a:ext cx="790657" cy="7906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A5654-5976-4728-8103-F1272B3DF0E4}">
      <dsp:nvSpPr>
        <dsp:cNvPr id="0" name=""/>
        <dsp:cNvSpPr/>
      </dsp:nvSpPr>
      <dsp:spPr>
        <a:xfrm>
          <a:off x="4239608" y="1661615"/>
          <a:ext cx="570195" cy="1225920"/>
        </a:xfrm>
        <a:custGeom>
          <a:avLst/>
          <a:gdLst/>
          <a:ahLst/>
          <a:cxnLst/>
          <a:rect l="0" t="0" r="0" b="0"/>
          <a:pathLst>
            <a:path>
              <a:moveTo>
                <a:pt x="570195" y="0"/>
              </a:moveTo>
              <a:lnTo>
                <a:pt x="285097" y="0"/>
              </a:lnTo>
              <a:lnTo>
                <a:pt x="285097" y="1225920"/>
              </a:lnTo>
              <a:lnTo>
                <a:pt x="0" y="1225920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A2862A-C47A-4BBE-AC27-C8872268379A}">
      <dsp:nvSpPr>
        <dsp:cNvPr id="0" name=""/>
        <dsp:cNvSpPr/>
      </dsp:nvSpPr>
      <dsp:spPr>
        <a:xfrm>
          <a:off x="4239608" y="1615895"/>
          <a:ext cx="570195" cy="91440"/>
        </a:xfrm>
        <a:custGeom>
          <a:avLst/>
          <a:gdLst/>
          <a:ahLst/>
          <a:cxnLst/>
          <a:rect l="0" t="0" r="0" b="0"/>
          <a:pathLst>
            <a:path>
              <a:moveTo>
                <a:pt x="570195" y="45720"/>
              </a:moveTo>
              <a:lnTo>
                <a:pt x="0" y="45720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F70343-B79E-4148-8A7A-08484C027268}">
      <dsp:nvSpPr>
        <dsp:cNvPr id="0" name=""/>
        <dsp:cNvSpPr/>
      </dsp:nvSpPr>
      <dsp:spPr>
        <a:xfrm>
          <a:off x="4239608" y="435694"/>
          <a:ext cx="570195" cy="1225920"/>
        </a:xfrm>
        <a:custGeom>
          <a:avLst/>
          <a:gdLst/>
          <a:ahLst/>
          <a:cxnLst/>
          <a:rect l="0" t="0" r="0" b="0"/>
          <a:pathLst>
            <a:path>
              <a:moveTo>
                <a:pt x="570195" y="1225920"/>
              </a:moveTo>
              <a:lnTo>
                <a:pt x="285097" y="1225920"/>
              </a:lnTo>
              <a:lnTo>
                <a:pt x="285097" y="0"/>
              </a:lnTo>
              <a:lnTo>
                <a:pt x="0" y="0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24C05E-6EED-4005-B9D3-77FDB776FA9F}">
      <dsp:nvSpPr>
        <dsp:cNvPr id="0" name=""/>
        <dsp:cNvSpPr/>
      </dsp:nvSpPr>
      <dsp:spPr>
        <a:xfrm>
          <a:off x="4809803" y="1064526"/>
          <a:ext cx="4831181" cy="11941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latin typeface="B Yagut" pitchFamily="2" charset="-78"/>
              <a:cs typeface="B Yagut" pitchFamily="2" charset="-78"/>
            </a:rPr>
            <a:t>۳۰ درصد مساحت فضای سبز شهری (۱۶۰ هکتار)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latin typeface="Gill Sans MT" panose="020B0502020104020203"/>
              <a:ea typeface="+mn-ea"/>
              <a:cs typeface="B Yagut" panose="00000400000000000000" pitchFamily="2" charset="-78"/>
            </a:rPr>
            <a:t>شبکه</a:t>
          </a:r>
          <a:r>
            <a:rPr lang="fa-IR" sz="1800" kern="1200" dirty="0">
              <a:latin typeface="B Yagut" pitchFamily="2" charset="-78"/>
              <a:cs typeface="B Yagut" pitchFamily="2" charset="-78"/>
            </a:rPr>
            <a:t> آب خام شهری (مستقل از آب شرب).</a:t>
          </a:r>
          <a:endParaRPr lang="en-US" sz="1800" kern="1200" dirty="0">
            <a:cs typeface="B Yagut" panose="00000400000000000000" pitchFamily="2" charset="-78"/>
          </a:endParaRPr>
        </a:p>
      </dsp:txBody>
      <dsp:txXfrm>
        <a:off x="4809803" y="1064526"/>
        <a:ext cx="4831181" cy="1194176"/>
      </dsp:txXfrm>
    </dsp:sp>
    <dsp:sp modelId="{4909D39A-33DC-41AA-AF0E-097EB77F4234}">
      <dsp:nvSpPr>
        <dsp:cNvPr id="0" name=""/>
        <dsp:cNvSpPr/>
      </dsp:nvSpPr>
      <dsp:spPr>
        <a:xfrm>
          <a:off x="1388630" y="920"/>
          <a:ext cx="2850978" cy="8695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cs typeface="B Yagut" panose="00000400000000000000" pitchFamily="2" charset="-78"/>
            </a:rPr>
            <a:t>بازگشت سرمایه 2 سال</a:t>
          </a:r>
          <a:endParaRPr lang="en-US" sz="1800" kern="1200" dirty="0">
            <a:cs typeface="B Yagut" panose="00000400000000000000" pitchFamily="2" charset="-78"/>
          </a:endParaRPr>
        </a:p>
      </dsp:txBody>
      <dsp:txXfrm>
        <a:off x="1388630" y="920"/>
        <a:ext cx="2850978" cy="869548"/>
      </dsp:txXfrm>
    </dsp:sp>
    <dsp:sp modelId="{21650DB9-19E8-4173-8F6D-5205F2B7E006}">
      <dsp:nvSpPr>
        <dsp:cNvPr id="0" name=""/>
        <dsp:cNvSpPr/>
      </dsp:nvSpPr>
      <dsp:spPr>
        <a:xfrm>
          <a:off x="1388630" y="1226840"/>
          <a:ext cx="2850978" cy="8695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cs typeface="B Yagut" panose="00000400000000000000" pitchFamily="2" charset="-78"/>
            </a:rPr>
            <a:t>حذف انشعاب و کاهش آب بهای شرب</a:t>
          </a:r>
          <a:endParaRPr lang="en-US" sz="1800" kern="1200" dirty="0">
            <a:cs typeface="B Yagut" panose="00000400000000000000" pitchFamily="2" charset="-78"/>
          </a:endParaRPr>
        </a:p>
      </dsp:txBody>
      <dsp:txXfrm>
        <a:off x="1388630" y="1226840"/>
        <a:ext cx="2850978" cy="869548"/>
      </dsp:txXfrm>
    </dsp:sp>
    <dsp:sp modelId="{FD513F45-3AC8-4E33-BBC5-03CADFFE8665}">
      <dsp:nvSpPr>
        <dsp:cNvPr id="0" name=""/>
        <dsp:cNvSpPr/>
      </dsp:nvSpPr>
      <dsp:spPr>
        <a:xfrm>
          <a:off x="1388630" y="2452761"/>
          <a:ext cx="2850978" cy="8695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cs typeface="B Yagut" panose="00000400000000000000" pitchFamily="2" charset="-78"/>
            </a:rPr>
            <a:t>افزایش کیفیت فضای سبز</a:t>
          </a:r>
          <a:endParaRPr lang="en-US" sz="1800" kern="1200" dirty="0">
            <a:cs typeface="B Yagut" panose="00000400000000000000" pitchFamily="2" charset="-78"/>
          </a:endParaRPr>
        </a:p>
      </dsp:txBody>
      <dsp:txXfrm>
        <a:off x="1388630" y="2452761"/>
        <a:ext cx="2850978" cy="8695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A5654-5976-4728-8103-F1272B3DF0E4}">
      <dsp:nvSpPr>
        <dsp:cNvPr id="0" name=""/>
        <dsp:cNvSpPr/>
      </dsp:nvSpPr>
      <dsp:spPr>
        <a:xfrm>
          <a:off x="5191270" y="2179904"/>
          <a:ext cx="475948" cy="1534933"/>
        </a:xfrm>
        <a:custGeom>
          <a:avLst/>
          <a:gdLst/>
          <a:ahLst/>
          <a:cxnLst/>
          <a:rect l="0" t="0" r="0" b="0"/>
          <a:pathLst>
            <a:path>
              <a:moveTo>
                <a:pt x="475948" y="0"/>
              </a:moveTo>
              <a:lnTo>
                <a:pt x="237974" y="0"/>
              </a:lnTo>
              <a:lnTo>
                <a:pt x="237974" y="1534933"/>
              </a:lnTo>
              <a:lnTo>
                <a:pt x="0" y="153493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B3C2B5-C87D-42A3-9620-5CC9D8D7B359}">
      <dsp:nvSpPr>
        <dsp:cNvPr id="0" name=""/>
        <dsp:cNvSpPr/>
      </dsp:nvSpPr>
      <dsp:spPr>
        <a:xfrm>
          <a:off x="5191270" y="2179904"/>
          <a:ext cx="475948" cy="511644"/>
        </a:xfrm>
        <a:custGeom>
          <a:avLst/>
          <a:gdLst/>
          <a:ahLst/>
          <a:cxnLst/>
          <a:rect l="0" t="0" r="0" b="0"/>
          <a:pathLst>
            <a:path>
              <a:moveTo>
                <a:pt x="475948" y="0"/>
              </a:moveTo>
              <a:lnTo>
                <a:pt x="237974" y="0"/>
              </a:lnTo>
              <a:lnTo>
                <a:pt x="237974" y="511644"/>
              </a:lnTo>
              <a:lnTo>
                <a:pt x="0" y="511644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A2862A-C47A-4BBE-AC27-C8872268379A}">
      <dsp:nvSpPr>
        <dsp:cNvPr id="0" name=""/>
        <dsp:cNvSpPr/>
      </dsp:nvSpPr>
      <dsp:spPr>
        <a:xfrm>
          <a:off x="5191270" y="1668259"/>
          <a:ext cx="475948" cy="511644"/>
        </a:xfrm>
        <a:custGeom>
          <a:avLst/>
          <a:gdLst/>
          <a:ahLst/>
          <a:cxnLst/>
          <a:rect l="0" t="0" r="0" b="0"/>
          <a:pathLst>
            <a:path>
              <a:moveTo>
                <a:pt x="475948" y="511644"/>
              </a:moveTo>
              <a:lnTo>
                <a:pt x="237974" y="511644"/>
              </a:lnTo>
              <a:lnTo>
                <a:pt x="237974" y="0"/>
              </a:lnTo>
              <a:lnTo>
                <a:pt x="0" y="0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F70343-B79E-4148-8A7A-08484C027268}">
      <dsp:nvSpPr>
        <dsp:cNvPr id="0" name=""/>
        <dsp:cNvSpPr/>
      </dsp:nvSpPr>
      <dsp:spPr>
        <a:xfrm>
          <a:off x="5191270" y="614681"/>
          <a:ext cx="475948" cy="1565222"/>
        </a:xfrm>
        <a:custGeom>
          <a:avLst/>
          <a:gdLst/>
          <a:ahLst/>
          <a:cxnLst/>
          <a:rect l="0" t="0" r="0" b="0"/>
          <a:pathLst>
            <a:path>
              <a:moveTo>
                <a:pt x="475948" y="1565222"/>
              </a:moveTo>
              <a:lnTo>
                <a:pt x="237974" y="1565222"/>
              </a:lnTo>
              <a:lnTo>
                <a:pt x="237974" y="0"/>
              </a:lnTo>
              <a:lnTo>
                <a:pt x="0" y="0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24C05E-6EED-4005-B9D3-77FDB776FA9F}">
      <dsp:nvSpPr>
        <dsp:cNvPr id="0" name=""/>
        <dsp:cNvSpPr/>
      </dsp:nvSpPr>
      <dsp:spPr>
        <a:xfrm>
          <a:off x="5667218" y="1681507"/>
          <a:ext cx="5362082" cy="996792"/>
        </a:xfrm>
        <a:prstGeom prst="rect">
          <a:avLst/>
        </a:prstGeom>
        <a:solidFill>
          <a:srgbClr val="92D050"/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latin typeface="B Yagut" pitchFamily="2" charset="-78"/>
              <a:cs typeface="B Yagut" pitchFamily="2" charset="-78"/>
            </a:rPr>
            <a:t>70 درصد مساحت فضای سبز شهری جهت بهینه سازی مصرف آب در دست اقدام برای مطالعه</a:t>
          </a:r>
          <a:endParaRPr lang="en-US" sz="1800" kern="1200" dirty="0">
            <a:cs typeface="B Yagut" panose="00000400000000000000" pitchFamily="2" charset="-78"/>
          </a:endParaRPr>
        </a:p>
      </dsp:txBody>
      <dsp:txXfrm>
        <a:off x="5667218" y="1681507"/>
        <a:ext cx="5362082" cy="996792"/>
      </dsp:txXfrm>
    </dsp:sp>
    <dsp:sp modelId="{4909D39A-33DC-41AA-AF0E-097EB77F4234}">
      <dsp:nvSpPr>
        <dsp:cNvPr id="0" name=""/>
        <dsp:cNvSpPr/>
      </dsp:nvSpPr>
      <dsp:spPr>
        <a:xfrm>
          <a:off x="315" y="251771"/>
          <a:ext cx="5190954" cy="7258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cs typeface="B Yagut" panose="00000400000000000000" pitchFamily="2" charset="-78"/>
            </a:rPr>
            <a:t>جلوگیری از کاهش فشار آب</a:t>
          </a:r>
          <a:endParaRPr lang="en-US" sz="1800" kern="1200" dirty="0">
            <a:cs typeface="B Yagut" panose="00000400000000000000" pitchFamily="2" charset="-78"/>
          </a:endParaRPr>
        </a:p>
      </dsp:txBody>
      <dsp:txXfrm>
        <a:off x="315" y="251771"/>
        <a:ext cx="5190954" cy="725821"/>
      </dsp:txXfrm>
    </dsp:sp>
    <dsp:sp modelId="{21650DB9-19E8-4173-8F6D-5205F2B7E006}">
      <dsp:nvSpPr>
        <dsp:cNvPr id="0" name=""/>
        <dsp:cNvSpPr/>
      </dsp:nvSpPr>
      <dsp:spPr>
        <a:xfrm>
          <a:off x="315" y="1305348"/>
          <a:ext cx="5190954" cy="7258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cs typeface="B Yagut" panose="00000400000000000000" pitchFamily="2" charset="-78"/>
            </a:rPr>
            <a:t>حذف انشعاب و کاهش آب بهای شرب (حذف 205 رشته انشعاب)</a:t>
          </a:r>
          <a:endParaRPr lang="en-US" sz="1800" kern="1200" dirty="0">
            <a:cs typeface="B Yagut" panose="00000400000000000000" pitchFamily="2" charset="-78"/>
          </a:endParaRPr>
        </a:p>
      </dsp:txBody>
      <dsp:txXfrm>
        <a:off x="315" y="1305348"/>
        <a:ext cx="5190954" cy="725821"/>
      </dsp:txXfrm>
    </dsp:sp>
    <dsp:sp modelId="{2ACAAFBC-1DC3-4F1F-8CC1-D60E61A4B26A}">
      <dsp:nvSpPr>
        <dsp:cNvPr id="0" name=""/>
        <dsp:cNvSpPr/>
      </dsp:nvSpPr>
      <dsp:spPr>
        <a:xfrm>
          <a:off x="315" y="2328637"/>
          <a:ext cx="5190954" cy="7258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cs typeface="B Yagut" panose="00000400000000000000" pitchFamily="2" charset="-78"/>
            </a:rPr>
            <a:t>جلوگیری از هدر رفت منابع آب و مالی</a:t>
          </a:r>
          <a:endParaRPr lang="en-US" sz="1800" kern="1200" dirty="0">
            <a:cs typeface="B Yagut" panose="00000400000000000000" pitchFamily="2" charset="-78"/>
          </a:endParaRPr>
        </a:p>
      </dsp:txBody>
      <dsp:txXfrm>
        <a:off x="315" y="2328637"/>
        <a:ext cx="5190954" cy="725821"/>
      </dsp:txXfrm>
    </dsp:sp>
    <dsp:sp modelId="{FD513F45-3AC8-4E33-BBC5-03CADFFE8665}">
      <dsp:nvSpPr>
        <dsp:cNvPr id="0" name=""/>
        <dsp:cNvSpPr/>
      </dsp:nvSpPr>
      <dsp:spPr>
        <a:xfrm>
          <a:off x="315" y="3351926"/>
          <a:ext cx="5190954" cy="7258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cs typeface="B Yagut" panose="00000400000000000000" pitchFamily="2" charset="-78"/>
            </a:rPr>
            <a:t>افزایش کیفیت فضای سبز</a:t>
          </a:r>
          <a:endParaRPr lang="en-US" sz="1800" kern="1200" dirty="0">
            <a:cs typeface="B Yagut" panose="00000400000000000000" pitchFamily="2" charset="-78"/>
          </a:endParaRPr>
        </a:p>
      </dsp:txBody>
      <dsp:txXfrm>
        <a:off x="315" y="3351926"/>
        <a:ext cx="5190954" cy="725821"/>
      </dsp:txXfrm>
    </dsp:sp>
    <dsp:sp modelId="{6D776058-3D69-4DEE-ABC6-B4133726C322}">
      <dsp:nvSpPr>
        <dsp:cNvPr id="0" name=""/>
        <dsp:cNvSpPr/>
      </dsp:nvSpPr>
      <dsp:spPr>
        <a:xfrm>
          <a:off x="5667218" y="2975767"/>
          <a:ext cx="5362082" cy="725821"/>
        </a:xfrm>
        <a:prstGeom prst="rect">
          <a:avLst/>
        </a:prstGeom>
        <a:solidFill>
          <a:srgbClr val="92D050"/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Gill Sans MT" panose="020B0502020104020203"/>
              <a:ea typeface="+mn-ea"/>
              <a:cs typeface="B Yagut" panose="00000400000000000000" pitchFamily="2" charset="-78"/>
            </a:rPr>
            <a:t>انعقاد قرارداد نرم افزار مدیریت و نظارت بر آبیاری </a:t>
          </a:r>
          <a:endParaRPr lang="en-US" sz="18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Gill Sans MT" panose="020B0502020104020203"/>
            <a:ea typeface="+mn-ea"/>
            <a:cs typeface="B Yagut" panose="00000400000000000000" pitchFamily="2" charset="-78"/>
          </a:endParaRPr>
        </a:p>
      </dsp:txBody>
      <dsp:txXfrm>
        <a:off x="5667218" y="2975767"/>
        <a:ext cx="5362082" cy="7258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E3D26-08EC-40BB-A2F8-6DF858F5AED9}">
      <dsp:nvSpPr>
        <dsp:cNvPr id="0" name=""/>
        <dsp:cNvSpPr/>
      </dsp:nvSpPr>
      <dsp:spPr>
        <a:xfrm>
          <a:off x="4495799" y="792603"/>
          <a:ext cx="2165113" cy="332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46"/>
              </a:lnTo>
              <a:lnTo>
                <a:pt x="2165113" y="166246"/>
              </a:lnTo>
              <a:lnTo>
                <a:pt x="2165113" y="332492"/>
              </a:lnTo>
            </a:path>
          </a:pathLst>
        </a:custGeom>
        <a:noFill/>
        <a:ln w="22225" cap="rnd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C7907-EF9D-46A5-90A8-D230FD65C20E}">
      <dsp:nvSpPr>
        <dsp:cNvPr id="0" name=""/>
        <dsp:cNvSpPr/>
      </dsp:nvSpPr>
      <dsp:spPr>
        <a:xfrm>
          <a:off x="4450079" y="792603"/>
          <a:ext cx="91440" cy="3324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2492"/>
              </a:lnTo>
            </a:path>
          </a:pathLst>
        </a:custGeom>
        <a:noFill/>
        <a:ln w="22225" cap="rnd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00F400-1150-4AFA-AD3A-7CB05D57A4DA}">
      <dsp:nvSpPr>
        <dsp:cNvPr id="0" name=""/>
        <dsp:cNvSpPr/>
      </dsp:nvSpPr>
      <dsp:spPr>
        <a:xfrm>
          <a:off x="2330686" y="792603"/>
          <a:ext cx="2165113" cy="332492"/>
        </a:xfrm>
        <a:custGeom>
          <a:avLst/>
          <a:gdLst/>
          <a:ahLst/>
          <a:cxnLst/>
          <a:rect l="0" t="0" r="0" b="0"/>
          <a:pathLst>
            <a:path>
              <a:moveTo>
                <a:pt x="2165113" y="0"/>
              </a:moveTo>
              <a:lnTo>
                <a:pt x="2165113" y="166246"/>
              </a:lnTo>
              <a:lnTo>
                <a:pt x="0" y="166246"/>
              </a:lnTo>
              <a:lnTo>
                <a:pt x="0" y="332492"/>
              </a:lnTo>
            </a:path>
          </a:pathLst>
        </a:custGeom>
        <a:noFill/>
        <a:ln w="22225" cap="rnd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DFDC43-F0D9-4D91-8C0D-DA323CCAC71C}">
      <dsp:nvSpPr>
        <dsp:cNvPr id="0" name=""/>
        <dsp:cNvSpPr/>
      </dsp:nvSpPr>
      <dsp:spPr>
        <a:xfrm>
          <a:off x="3326747" y="953"/>
          <a:ext cx="2338104" cy="7916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>
              <a:cs typeface="B Yagut" panose="00000400000000000000" pitchFamily="2" charset="-78"/>
            </a:rPr>
            <a:t>مهم ترین محدودیت ها</a:t>
          </a:r>
          <a:endParaRPr lang="en-US" sz="1800" b="1" kern="1200" dirty="0">
            <a:cs typeface="B Yagut" panose="00000400000000000000" pitchFamily="2" charset="-78"/>
          </a:endParaRPr>
        </a:p>
      </dsp:txBody>
      <dsp:txXfrm>
        <a:off x="3326747" y="953"/>
        <a:ext cx="2338104" cy="791649"/>
      </dsp:txXfrm>
    </dsp:sp>
    <dsp:sp modelId="{A2A0DA36-9AD3-4187-A317-ED750A4BF466}">
      <dsp:nvSpPr>
        <dsp:cNvPr id="0" name=""/>
        <dsp:cNvSpPr/>
      </dsp:nvSpPr>
      <dsp:spPr>
        <a:xfrm>
          <a:off x="1414375" y="1125095"/>
          <a:ext cx="1832620" cy="7916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>
              <a:cs typeface="B Yagut" panose="00000400000000000000" pitchFamily="2" charset="-78"/>
            </a:rPr>
            <a:t>عدم فرهنگسازی</a:t>
          </a:r>
          <a:endParaRPr lang="en-US" sz="1800" b="1" kern="1200" dirty="0">
            <a:cs typeface="B Yagut" panose="00000400000000000000" pitchFamily="2" charset="-78"/>
          </a:endParaRPr>
        </a:p>
      </dsp:txBody>
      <dsp:txXfrm>
        <a:off x="1414375" y="1125095"/>
        <a:ext cx="1832620" cy="791649"/>
      </dsp:txXfrm>
    </dsp:sp>
    <dsp:sp modelId="{25373B4E-57BF-428C-ADB3-491A028CEC63}">
      <dsp:nvSpPr>
        <dsp:cNvPr id="0" name=""/>
        <dsp:cNvSpPr/>
      </dsp:nvSpPr>
      <dsp:spPr>
        <a:xfrm>
          <a:off x="3579489" y="1125095"/>
          <a:ext cx="1832620" cy="7916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>
              <a:cs typeface="B Yagut" panose="00000400000000000000" pitchFamily="2" charset="-78"/>
            </a:rPr>
            <a:t>آسیب به تجهیزات</a:t>
          </a:r>
          <a:endParaRPr lang="en-US" sz="1800" b="1" kern="1200" dirty="0">
            <a:cs typeface="B Yagut" panose="00000400000000000000" pitchFamily="2" charset="-78"/>
          </a:endParaRPr>
        </a:p>
      </dsp:txBody>
      <dsp:txXfrm>
        <a:off x="3579489" y="1125095"/>
        <a:ext cx="1832620" cy="791649"/>
      </dsp:txXfrm>
    </dsp:sp>
    <dsp:sp modelId="{C418F716-5A00-403F-9AC8-CF00CFB35771}">
      <dsp:nvSpPr>
        <dsp:cNvPr id="0" name=""/>
        <dsp:cNvSpPr/>
      </dsp:nvSpPr>
      <dsp:spPr>
        <a:xfrm>
          <a:off x="5744602" y="1125095"/>
          <a:ext cx="1832620" cy="7916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>
              <a:cs typeface="B Yagut" panose="00000400000000000000" pitchFamily="2" charset="-78"/>
            </a:rPr>
            <a:t>سرقت تجهیزات</a:t>
          </a:r>
          <a:endParaRPr lang="en-US" sz="1800" b="1" kern="1200" dirty="0">
            <a:cs typeface="B Yagut" panose="00000400000000000000" pitchFamily="2" charset="-78"/>
          </a:endParaRPr>
        </a:p>
      </dsp:txBody>
      <dsp:txXfrm>
        <a:off x="5744602" y="1125095"/>
        <a:ext cx="1832620" cy="7916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E3D26-08EC-40BB-A2F8-6DF858F5AED9}">
      <dsp:nvSpPr>
        <dsp:cNvPr id="0" name=""/>
        <dsp:cNvSpPr/>
      </dsp:nvSpPr>
      <dsp:spPr>
        <a:xfrm>
          <a:off x="4495799" y="792603"/>
          <a:ext cx="2165113" cy="332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246"/>
              </a:lnTo>
              <a:lnTo>
                <a:pt x="2165113" y="166246"/>
              </a:lnTo>
              <a:lnTo>
                <a:pt x="2165113" y="332492"/>
              </a:lnTo>
            </a:path>
          </a:pathLst>
        </a:custGeom>
        <a:noFill/>
        <a:ln w="22225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C7907-EF9D-46A5-90A8-D230FD65C20E}">
      <dsp:nvSpPr>
        <dsp:cNvPr id="0" name=""/>
        <dsp:cNvSpPr/>
      </dsp:nvSpPr>
      <dsp:spPr>
        <a:xfrm>
          <a:off x="4450079" y="792603"/>
          <a:ext cx="91440" cy="3324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2492"/>
              </a:lnTo>
            </a:path>
          </a:pathLst>
        </a:custGeom>
        <a:noFill/>
        <a:ln w="22225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00F400-1150-4AFA-AD3A-7CB05D57A4DA}">
      <dsp:nvSpPr>
        <dsp:cNvPr id="0" name=""/>
        <dsp:cNvSpPr/>
      </dsp:nvSpPr>
      <dsp:spPr>
        <a:xfrm>
          <a:off x="2330686" y="792603"/>
          <a:ext cx="2165113" cy="332492"/>
        </a:xfrm>
        <a:custGeom>
          <a:avLst/>
          <a:gdLst/>
          <a:ahLst/>
          <a:cxnLst/>
          <a:rect l="0" t="0" r="0" b="0"/>
          <a:pathLst>
            <a:path>
              <a:moveTo>
                <a:pt x="2165113" y="0"/>
              </a:moveTo>
              <a:lnTo>
                <a:pt x="2165113" y="166246"/>
              </a:lnTo>
              <a:lnTo>
                <a:pt x="0" y="166246"/>
              </a:lnTo>
              <a:lnTo>
                <a:pt x="0" y="332492"/>
              </a:lnTo>
            </a:path>
          </a:pathLst>
        </a:custGeom>
        <a:noFill/>
        <a:ln w="22225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DFDC43-F0D9-4D91-8C0D-DA323CCAC71C}">
      <dsp:nvSpPr>
        <dsp:cNvPr id="0" name=""/>
        <dsp:cNvSpPr/>
      </dsp:nvSpPr>
      <dsp:spPr>
        <a:xfrm>
          <a:off x="3326747" y="953"/>
          <a:ext cx="2338104" cy="7916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>
              <a:cs typeface="B Yagut" panose="00000400000000000000" pitchFamily="2" charset="-78"/>
            </a:rPr>
            <a:t>شیوه های همکاری</a:t>
          </a:r>
          <a:endParaRPr lang="en-US" sz="1800" b="1" kern="1200" dirty="0">
            <a:cs typeface="B Yagut" panose="00000400000000000000" pitchFamily="2" charset="-78"/>
          </a:endParaRPr>
        </a:p>
      </dsp:txBody>
      <dsp:txXfrm>
        <a:off x="3326747" y="953"/>
        <a:ext cx="2338104" cy="791649"/>
      </dsp:txXfrm>
    </dsp:sp>
    <dsp:sp modelId="{A2A0DA36-9AD3-4187-A317-ED750A4BF466}">
      <dsp:nvSpPr>
        <dsp:cNvPr id="0" name=""/>
        <dsp:cNvSpPr/>
      </dsp:nvSpPr>
      <dsp:spPr>
        <a:xfrm>
          <a:off x="1414375" y="1125095"/>
          <a:ext cx="1832620" cy="7916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>
              <a:cs typeface="B Yagut" panose="00000400000000000000" pitchFamily="2" charset="-78"/>
            </a:rPr>
            <a:t>خرید خدمت</a:t>
          </a:r>
          <a:endParaRPr lang="en-US" sz="1800" b="1" kern="1200" dirty="0">
            <a:cs typeface="B Yagut" panose="00000400000000000000" pitchFamily="2" charset="-78"/>
          </a:endParaRPr>
        </a:p>
      </dsp:txBody>
      <dsp:txXfrm>
        <a:off x="1414375" y="1125095"/>
        <a:ext cx="1832620" cy="791649"/>
      </dsp:txXfrm>
    </dsp:sp>
    <dsp:sp modelId="{25373B4E-57BF-428C-ADB3-491A028CEC63}">
      <dsp:nvSpPr>
        <dsp:cNvPr id="0" name=""/>
        <dsp:cNvSpPr/>
      </dsp:nvSpPr>
      <dsp:spPr>
        <a:xfrm>
          <a:off x="3579489" y="1125095"/>
          <a:ext cx="1832620" cy="7916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>
              <a:cs typeface="B Yagut" panose="00000400000000000000" pitchFamily="2" charset="-78"/>
            </a:rPr>
            <a:t>خرید دانش</a:t>
          </a:r>
          <a:endParaRPr lang="en-US" sz="1800" b="1" kern="1200" dirty="0">
            <a:cs typeface="B Yagut" panose="00000400000000000000" pitchFamily="2" charset="-78"/>
          </a:endParaRPr>
        </a:p>
      </dsp:txBody>
      <dsp:txXfrm>
        <a:off x="3579489" y="1125095"/>
        <a:ext cx="1832620" cy="791649"/>
      </dsp:txXfrm>
    </dsp:sp>
    <dsp:sp modelId="{C418F716-5A00-403F-9AC8-CF00CFB35771}">
      <dsp:nvSpPr>
        <dsp:cNvPr id="0" name=""/>
        <dsp:cNvSpPr/>
      </dsp:nvSpPr>
      <dsp:spPr>
        <a:xfrm>
          <a:off x="5744602" y="1125095"/>
          <a:ext cx="1832620" cy="7916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>
              <a:cs typeface="B Yagut" panose="00000400000000000000" pitchFamily="2" charset="-78"/>
            </a:rPr>
            <a:t>سرمایه گذاری غیر مستقیم</a:t>
          </a:r>
          <a:endParaRPr lang="en-US" sz="1800" b="1" kern="1200" dirty="0">
            <a:cs typeface="B Yagut" panose="00000400000000000000" pitchFamily="2" charset="-78"/>
          </a:endParaRPr>
        </a:p>
      </dsp:txBody>
      <dsp:txXfrm>
        <a:off x="5744602" y="1125095"/>
        <a:ext cx="1832620" cy="7916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5D6B9D8-C801-1282-11D0-B034C5BC9E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1654631"/>
            <a:ext cx="10993549" cy="724701"/>
          </a:xfrm>
        </p:spPr>
        <p:txBody>
          <a:bodyPr anchor="ctr"/>
          <a:lstStyle/>
          <a:p>
            <a:pPr algn="ctr" rtl="1"/>
            <a:r>
              <a:rPr lang="fa-IR" b="1" dirty="0">
                <a:latin typeface="B Yagut" pitchFamily="2" charset="-78"/>
                <a:cs typeface="B Yagut" pitchFamily="2" charset="-78"/>
              </a:rPr>
              <a:t>سازمان سیما، منظر و فضای سبز شهری شهرداری ارومیه</a:t>
            </a:r>
            <a:endParaRPr lang="x-none" b="1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B35656A-2DF9-5613-5301-A9DA1F8F60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2480931"/>
            <a:ext cx="10993546" cy="590321"/>
          </a:xfrm>
        </p:spPr>
        <p:txBody>
          <a:bodyPr anchor="ctr">
            <a:normAutofit/>
          </a:bodyPr>
          <a:lstStyle/>
          <a:p>
            <a:pPr marL="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fa-IR" sz="2800" dirty="0">
                <a:latin typeface="B Yagut" pitchFamily="2" charset="-78"/>
                <a:cs typeface="B Yagut" pitchFamily="2" charset="-78"/>
              </a:rPr>
              <a:t>ارائه: رضا صفری</a:t>
            </a:r>
            <a:endParaRPr lang="x-none" sz="2800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70028FDF-952E-27C5-2D41-05D895421299}"/>
              </a:ext>
            </a:extLst>
          </p:cNvPr>
          <p:cNvSpPr txBox="1">
            <a:spLocks/>
          </p:cNvSpPr>
          <p:nvPr/>
        </p:nvSpPr>
        <p:spPr>
          <a:xfrm>
            <a:off x="599225" y="3179928"/>
            <a:ext cx="10993549" cy="309804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>
              <a:lnSpc>
                <a:spcPct val="125000"/>
              </a:lnSpc>
            </a:pPr>
            <a:r>
              <a:rPr lang="fa-IR" dirty="0">
                <a:solidFill>
                  <a:schemeClr val="bg1"/>
                </a:solidFill>
                <a:latin typeface="B Yagut" pitchFamily="2" charset="-78"/>
                <a:cs typeface="B Yagut" pitchFamily="2" charset="-78"/>
              </a:rPr>
              <a:t>آبیاری هوشمند فضای سبز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F8A0DEE-3ADF-75A5-5CB3-A42852F8B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343" y="871764"/>
            <a:ext cx="38100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09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درباره شرکت و ماموریت اصلی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4DF033-1774-527A-E7E2-26FFAEC96C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تهيه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طرح جامع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زيباسازي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 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ايجاد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چشم انداز مطلوب از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طريق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زيبا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سازی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ايجاد نظم و هماهنگی در نحوه و اجرای تبليغات و تابلوهای شهری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تعيين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ميادين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و امکان و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تجهيز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آنها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براي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برگزاري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روز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بازارهاي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مختلف ( نظیر جمعه بازار کتاب و غیره)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ايجاد مراکز و محل هايي به منظور پر کردن اوقات فراغت گروههاي سني مختلف در پارکها و ميادين و اماکن عمومي متعلق به شهرداري ها و استفاده بهينه از آنها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بهبود حفظ و نگهداری فضای سبز 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توسعه پایدار فضای سبز با اولویت توسعه جنگل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ارتقای سطح آگاهی و مهارتی پرسنل از طریق برنامه ریزی آموزشی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ارزش گذاری برای خواست مشتری و ارتقاء سطح </a:t>
            </a:r>
            <a:r>
              <a:rPr lang="fa-IR" dirty="0" err="1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رضایتمندی</a:t>
            </a: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 مشتریان</a:t>
            </a:r>
            <a:endParaRPr lang="en-US" dirty="0">
              <a:solidFill>
                <a:schemeClr val="tx1"/>
              </a:solidFill>
              <a:latin typeface="B Yagut" pitchFamily="2" charset="-78"/>
              <a:cs typeface="B Yagu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16412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مسئله اساسی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2771270-3B43-ECB2-D759-667E975D57CF}"/>
              </a:ext>
            </a:extLst>
          </p:cNvPr>
          <p:cNvSpPr txBox="1"/>
          <p:nvPr/>
        </p:nvSpPr>
        <p:spPr>
          <a:xfrm>
            <a:off x="9332843" y="41545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457200" rtl="1" eaLnBrk="1" latinLnBrk="0" hangingPunct="1"/>
            <a:endParaRPr lang="x-none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FC567634-CD69-8D54-F4BA-E3FC308D2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0013466"/>
              </p:ext>
            </p:extLst>
          </p:nvPr>
        </p:nvGraphicFramePr>
        <p:xfrm>
          <a:off x="2032000" y="3348769"/>
          <a:ext cx="8128000" cy="1782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9765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تاریخچه مشکل و ریشه مشکل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7832C5A6-5334-459D-F54A-09A67AEDAA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617033"/>
              </p:ext>
            </p:extLst>
          </p:nvPr>
        </p:nvGraphicFramePr>
        <p:xfrm>
          <a:off x="581025" y="2181224"/>
          <a:ext cx="11029950" cy="4060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204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آنچه در مجموعه برای رفع آن انجام شده است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FDD51F3A-7272-55EC-495D-719CB8477D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5027826"/>
              </p:ext>
            </p:extLst>
          </p:nvPr>
        </p:nvGraphicFramePr>
        <p:xfrm>
          <a:off x="581192" y="2464938"/>
          <a:ext cx="11029616" cy="3323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1242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آنچه در مجموعه برای رفع آن انجام شده است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FDD51F3A-7272-55EC-495D-719CB8477D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1679681"/>
              </p:ext>
            </p:extLst>
          </p:nvPr>
        </p:nvGraphicFramePr>
        <p:xfrm>
          <a:off x="581192" y="1946649"/>
          <a:ext cx="11029616" cy="4359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7713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محدودیت های حل مسئله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4DF033-1774-527A-E7E2-26FFAEC96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7"/>
            <a:ext cx="11029615" cy="1477104"/>
          </a:xfrm>
        </p:spPr>
        <p:txBody>
          <a:bodyPr>
            <a:normAutofit/>
          </a:bodyPr>
          <a:lstStyle/>
          <a:p>
            <a:pPr marL="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سازمان با هدف بهینه کردن مصرف آب در حوزه آبیاری فضای سبز به دنبال مکانیزه و هوشمند کردن آبیاری فضاهای شهری است.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xmlns="" id="{4F3E0D04-A38D-0F3C-F6D4-D78A8306F5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9506847"/>
              </p:ext>
            </p:extLst>
          </p:nvPr>
        </p:nvGraphicFramePr>
        <p:xfrm>
          <a:off x="1600199" y="3689351"/>
          <a:ext cx="8991599" cy="1917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3751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نحوه همکاری شرکت با </a:t>
            </a:r>
            <a:r>
              <a:rPr lang="fa-IR" dirty="0" err="1">
                <a:latin typeface="B Yagut" pitchFamily="2" charset="-78"/>
                <a:cs typeface="B Yagut" pitchFamily="2" charset="-78"/>
              </a:rPr>
              <a:t>فناور</a:t>
            </a:r>
            <a:r>
              <a:rPr lang="fa-IR" dirty="0">
                <a:latin typeface="B Yagut" pitchFamily="2" charset="-78"/>
                <a:cs typeface="B Yagut" pitchFamily="2" charset="-78"/>
              </a:rPr>
              <a:t> یا </a:t>
            </a:r>
            <a:r>
              <a:rPr lang="fa-IR" dirty="0" err="1">
                <a:latin typeface="B Yagut" pitchFamily="2" charset="-78"/>
                <a:cs typeface="B Yagut" pitchFamily="2" charset="-78"/>
              </a:rPr>
              <a:t>ارا‌ئه</a:t>
            </a:r>
            <a:r>
              <a:rPr lang="fa-IR" dirty="0">
                <a:latin typeface="B Yagut" pitchFamily="2" charset="-78"/>
                <a:cs typeface="B Yagut" pitchFamily="2" charset="-78"/>
              </a:rPr>
              <a:t> کننده راه حل</a:t>
            </a:r>
            <a:endParaRPr lang="x-none" dirty="0"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2771270-3B43-ECB2-D759-667E975D57CF}"/>
              </a:ext>
            </a:extLst>
          </p:cNvPr>
          <p:cNvSpPr txBox="1"/>
          <p:nvPr/>
        </p:nvSpPr>
        <p:spPr>
          <a:xfrm>
            <a:off x="9332843" y="41545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457200" rtl="1" eaLnBrk="1" latinLnBrk="0" hangingPunct="1"/>
            <a:endParaRPr lang="x-none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385E1D4B-B321-096B-A056-B80C5BA2EE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2433828"/>
              </p:ext>
            </p:extLst>
          </p:nvPr>
        </p:nvGraphicFramePr>
        <p:xfrm>
          <a:off x="1600200" y="3078517"/>
          <a:ext cx="8991599" cy="1917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6183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368DA-8A5F-11A6-9232-9A827084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latin typeface="B Yagut" pitchFamily="2" charset="-78"/>
                <a:cs typeface="B Yagut" pitchFamily="2" charset="-78"/>
              </a:rPr>
              <a:t>راه تماس و حضور در جلسه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b2b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4DF033-1774-527A-E7E2-26FFAEC96C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fa-IR" dirty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راههای تماس</a:t>
            </a:r>
          </a:p>
          <a:p>
            <a:pPr marL="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fa-IR" dirty="0" smtClean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04432751240 داخلی 110</a:t>
            </a:r>
          </a:p>
          <a:p>
            <a:pPr marL="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fa-IR" dirty="0" smtClean="0">
                <a:solidFill>
                  <a:schemeClr val="tx1"/>
                </a:solidFill>
                <a:latin typeface="B Yagut" pitchFamily="2" charset="-78"/>
                <a:cs typeface="B Yagut" pitchFamily="2" charset="-78"/>
              </a:rPr>
              <a:t>شیما رحیم پور، کارشناس پارک علم و فناوری آذربایجان غربی</a:t>
            </a:r>
            <a:endParaRPr lang="fa-IR" dirty="0">
              <a:solidFill>
                <a:schemeClr val="tx1"/>
              </a:solidFill>
              <a:latin typeface="B Yagut" pitchFamily="2" charset="-78"/>
              <a:cs typeface="B Yagut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2771270-3B43-ECB2-D759-667E975D57CF}"/>
              </a:ext>
            </a:extLst>
          </p:cNvPr>
          <p:cNvSpPr txBox="1"/>
          <p:nvPr/>
        </p:nvSpPr>
        <p:spPr>
          <a:xfrm>
            <a:off x="9332843" y="41545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r" defTabSz="457200" rtl="1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709127011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176</TotalTime>
  <Words>266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B Yagut</vt:lpstr>
      <vt:lpstr>Gill Sans MT</vt:lpstr>
      <vt:lpstr>Times New Roman</vt:lpstr>
      <vt:lpstr>Wingdings</vt:lpstr>
      <vt:lpstr>Wingdings 2</vt:lpstr>
      <vt:lpstr>Dividend</vt:lpstr>
      <vt:lpstr>سازمان سیما، منظر و فضای سبز شهری شهرداری ارومیه</vt:lpstr>
      <vt:lpstr>درباره شرکت و ماموریت اصلی</vt:lpstr>
      <vt:lpstr>مسئله اساسی</vt:lpstr>
      <vt:lpstr>تاریخچه مشکل و ریشه مشکل</vt:lpstr>
      <vt:lpstr>آنچه در مجموعه برای رفع آن انجام شده است</vt:lpstr>
      <vt:lpstr>آنچه در مجموعه برای رفع آن انجام شده است</vt:lpstr>
      <vt:lpstr>محدودیت های حل مسئله</vt:lpstr>
      <vt:lpstr>نحوه همکاری شرکت با فناور یا ارا‌ئه کننده راه حل</vt:lpstr>
      <vt:lpstr>راه تماس و حضور در جلسه b2b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نام شرکت</dc:title>
  <dc:creator>Salar Faridpour</dc:creator>
  <cp:lastModifiedBy>Hashemzadeh</cp:lastModifiedBy>
  <cp:revision>12</cp:revision>
  <dcterms:created xsi:type="dcterms:W3CDTF">2022-09-13T05:24:55Z</dcterms:created>
  <dcterms:modified xsi:type="dcterms:W3CDTF">2022-10-09T07:19:21Z</dcterms:modified>
</cp:coreProperties>
</file>